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</p:sldIdLst>
  <p:sldSz cy="5143500" cx="9144000"/>
  <p:notesSz cx="6858000" cy="9144000"/>
  <p:embeddedFontLst>
    <p:embeddedFont>
      <p:font typeface="Economica"/>
      <p:regular r:id="rId89"/>
      <p:bold r:id="rId90"/>
      <p:italic r:id="rId91"/>
      <p:boldItalic r:id="rId92"/>
    </p:embeddedFont>
    <p:embeddedFont>
      <p:font typeface="Roboto"/>
      <p:regular r:id="rId93"/>
      <p:bold r:id="rId94"/>
      <p:italic r:id="rId95"/>
      <p:boldItalic r:id="rId96"/>
    </p:embeddedFont>
    <p:embeddedFont>
      <p:font typeface="Open Sans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0" Type="http://schemas.openxmlformats.org/officeDocument/2006/relationships/font" Target="fonts/OpenSans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Roboto-italic.fntdata"/><Relationship Id="rId94" Type="http://schemas.openxmlformats.org/officeDocument/2006/relationships/font" Target="fonts/Roboto-bold.fntdata"/><Relationship Id="rId97" Type="http://schemas.openxmlformats.org/officeDocument/2006/relationships/font" Target="fonts/OpenSans-regular.fntdata"/><Relationship Id="rId96" Type="http://schemas.openxmlformats.org/officeDocument/2006/relationships/font" Target="fonts/Roboto-boldItalic.fntdata"/><Relationship Id="rId11" Type="http://schemas.openxmlformats.org/officeDocument/2006/relationships/slide" Target="slides/slide7.xml"/><Relationship Id="rId99" Type="http://schemas.openxmlformats.org/officeDocument/2006/relationships/font" Target="fonts/OpenSans-italic.fntdata"/><Relationship Id="rId10" Type="http://schemas.openxmlformats.org/officeDocument/2006/relationships/slide" Target="slides/slide6.xml"/><Relationship Id="rId98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Economica-italic.fntdata"/><Relationship Id="rId90" Type="http://schemas.openxmlformats.org/officeDocument/2006/relationships/font" Target="fonts/Economica-bold.fntdata"/><Relationship Id="rId93" Type="http://schemas.openxmlformats.org/officeDocument/2006/relationships/font" Target="fonts/Roboto-regular.fntdata"/><Relationship Id="rId92" Type="http://schemas.openxmlformats.org/officeDocument/2006/relationships/font" Target="fonts/Economica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font" Target="fonts/Economica-regular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.hswstatic.com/gif/batteries-3.gif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h.github.io/posts/2014-03-NN-Manifolds-Topology/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0b2e05d10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0b2e05d10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0b2e05d10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0b2e05d10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0b2e05d10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0b2e05d10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0b2e05d10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0b2e05d10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(n_x, n_z) n_z = n_y = number of labels if its multi-class (1 if it’s binary)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0b2e05d10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0b2e05d10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- (1,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 - (2,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- (1,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- (1,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y’ - (1,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- (1, 1)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0b2e05d10_1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0b2e05d10_1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fully connected layer using a sigmoid is logistic regression!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0b2e05d10_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0b2e05d10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layer index </a:t>
            </a:r>
            <a:r>
              <a:rPr i="1" lang="en"/>
              <a:t>i</a:t>
            </a:r>
            <a:r>
              <a:rPr lang="en"/>
              <a:t> hasn’t been motivated yet.  Soon..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7cb678c20_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7cb678c20_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7775f0b6e_1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7775f0b6e_1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78ef5f71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78ef5f71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13e32b72c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13e32b72c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78ef5f71a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78ef5f71a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7775f0b6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7775f0b6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z1 = h1W2 + b2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= (</a:t>
            </a:r>
            <a:r>
              <a:rPr lang="en" sz="1400">
                <a:solidFill>
                  <a:schemeClr val="dk1"/>
                </a:solidFill>
              </a:rPr>
              <a:t>xW</a:t>
            </a:r>
            <a:r>
              <a:rPr baseline="-25000" lang="en" sz="1400">
                <a:solidFill>
                  <a:schemeClr val="dk1"/>
                </a:solidFill>
              </a:rPr>
              <a:t>1</a:t>
            </a:r>
            <a:r>
              <a:rPr lang="en" sz="1400">
                <a:solidFill>
                  <a:schemeClr val="dk1"/>
                </a:solidFill>
              </a:rPr>
              <a:t> + b1)W2 + b2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  = x(W1W2) + (b1W2 + b2)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78ef5f71a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78ef5f71a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(10000, 200) = (10000, 100) * (100, 200) + (1, 200)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b5652a0d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b5652a0d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is just the surface!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0b2e05d10_1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0b2e05d10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0b2e05d10_1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40b2e05d10_1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78ef5f71a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78ef5f71a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0b2e05d10_1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40b2e05d10_1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b5652a0d1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b5652a0d1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0b2e05d10_1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40b2e05d10_1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Map full range of numbers to positive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Normalize to (0, 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Assume negative class is 1 - this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 1/(1 + 1/odds) =&gt; probability which implies that z = log(odds) of the positive class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13e32b72c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13e32b72c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78ef5f71a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78ef5f71a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Map full range of numbers to positive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Normalize to (0, 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Assume negative class is 1 - this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 1/(1 + 1/odds) =&gt; probability which implies that z = log(odds) of the positive class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962670f601_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962670f601_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Map full range of numbers to positive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Normalize to (0, 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Assume negative class is 1 - this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 1/(1 + 1/odds) =&gt; probability which implies that z = log(odds) of the positive class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0b2e05d10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0b2e05d10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40b2e05d10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40b2e05d10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578ef5f71a_2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578ef5f71a_2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40b2e05d10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40b2e05d10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to be confused with </a:t>
            </a:r>
            <a:r>
              <a:rPr lang="en" u="sng">
                <a:solidFill>
                  <a:schemeClr val="hlink"/>
                </a:solidFill>
                <a:hlinkClick r:id="rId2"/>
              </a:rPr>
              <a:t>how batteries work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913e32b7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913e32b7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913e32b72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913e32b72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Pink =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 = blue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 = yellow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= green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913e32b72c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913e32b72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Pink = input (4 observations)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 = blue (4 hidden states but W and b are same size as they get re-used for each observation)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 = yellow (4 hidden states </a:t>
            </a:r>
            <a:r>
              <a:rPr lang="en">
                <a:solidFill>
                  <a:schemeClr val="dk1"/>
                </a:solidFill>
              </a:rPr>
              <a:t>but W and b are same size as they get re-used for each observation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= green (4 predictions)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b2e05d10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40b2e05d10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course, must always be careful to avoid overfitting. Neural networks can be very powerful, and overfit in more subtle ways than big sparse models.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7abe459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7abe459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78ef5f71a_2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78ef5f71a_2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course, must always be careful to avoid overfitting. Neural networks can be very powerful, and overfit in more subtle ways than big sparse models.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40b2e05d10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40b2e05d10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92f0b3168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92f0b3168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0b2e05d10_1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0b2e05d10_1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a20c3d6a3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a20c3d6a3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578ef5f71a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578ef5f71a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a20c3d6a3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a20c3d6a3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92f0b3168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92f0b3168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92f0b3168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92f0b3168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92f0b3168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92f0b3168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8c7a99e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8c7a99e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92f0b3168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92f0b3168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a20c3d6a3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a20c3d6a3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578ef5f71a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578ef5f71a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92f0b3168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92f0b3168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92f0b3168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92f0b3168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a20c3d6a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a20c3d6a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5a20c3d6a3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5a20c3d6a3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a20c3d6a3_6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a20c3d6a3_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5a20c3d6a3_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5a20c3d6a3_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40b2e05d10_1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40b2e05d10_1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c7a99e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c7a99e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is just the surface!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f44d1ae5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f44d1ae5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77775f0b6e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77775f0b6e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77775f0b6e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77775f0b6e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77775f0b6e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77775f0b6e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77775f0b6e_1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77775f0b6e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b2e05d10_1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40b2e05d10_1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0b2e05d10_1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0b2e05d10_1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40b2e05d10_1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40b2e05d10_1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40b2e05d10_1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40b2e05d10_1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40b2e05d10_1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40b2e05d10_1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for additional Tensorflow material: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32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63238"/>
                </a:solidFill>
              </a:rPr>
              <a:t>1) summarizing placeholder / variable / operations</a:t>
            </a:r>
            <a:endParaRPr sz="1000">
              <a:solidFill>
                <a:srgbClr val="2632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63238"/>
                </a:solidFill>
              </a:rPr>
              <a:t>2) Discussing graph connections</a:t>
            </a:r>
            <a:endParaRPr sz="1000">
              <a:solidFill>
                <a:srgbClr val="2632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63238"/>
                </a:solidFill>
              </a:rPr>
              <a:t>3) Pointing out that tensorflow document is your friend...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0b2e05d10_1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0b2e05d10_1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85a8604916_13_2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85a8604916_13_2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85a8604916_13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85a8604916_13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85a8604916_13_8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85a8604916_13_8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85a8604916_13_8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85a8604916_13_8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85a8604916_13_8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85a8604916_13_8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85a8604916_13_8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85a8604916_13_8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85a8604916_13_8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85a8604916_13_8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85a8604916_13_8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85a8604916_13_8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85a8604916_13_8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85a8604916_13_8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85a8604916_13_9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85a8604916_13_9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0b2e05d10_1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0b2e05d10_1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see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https://colah.github.io/posts/2014-03-NN-Manifolds-Topology/</a:t>
            </a:r>
            <a:r>
              <a:rPr lang="en"/>
              <a:t> for more on how NN’s stretch and squeeze space to perform non-linear classification.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5a8604916_13_9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5a8604916_13_9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85a8604916_13_9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85a8604916_13_9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5a8604916_13_9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5a8604916_13_9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g85a8604916_13_9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9" name="Google Shape;2799;g85a8604916_13_9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85a8604916_13_5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4" name="Google Shape;2974;g85a8604916_13_5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0b2e05d10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0b2e05d10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Relationship Id="rId4" Type="http://schemas.openxmlformats.org/officeDocument/2006/relationships/hyperlink" Target="https://colah.github.io/posts/2014-03-NN-Manifolds-Topology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lizzard.cs.uwaterloo.ca/keshav/home/Papers/data/07/paper-reading.pdf" TargetMode="External"/><Relationship Id="rId4" Type="http://schemas.openxmlformats.org/officeDocument/2006/relationships/hyperlink" Target="https://arxiv.org/abs/1510.03820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proceedings.mlr.press/v9/glorot10a/glorot10a.pdf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tensorflow.org/api_docs/python/" TargetMode="External"/><Relationship Id="rId4" Type="http://schemas.openxmlformats.org/officeDocument/2006/relationships/hyperlink" Target="https://keras.io/api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tensorflow.org/api_guides/python/constant_op" TargetMode="External"/><Relationship Id="rId4" Type="http://schemas.openxmlformats.org/officeDocument/2006/relationships/hyperlink" Target="https://www.tensorflow.org/programmers_guide/variables" TargetMode="External"/><Relationship Id="rId5" Type="http://schemas.openxmlformats.org/officeDocument/2006/relationships/hyperlink" Target="https://www.tensorflow.org/api_guides/python/io_ops" TargetMode="External"/><Relationship Id="rId6" Type="http://schemas.openxmlformats.org/officeDocument/2006/relationships/hyperlink" Target="https://www.tensorflow.org/api_docs/python/math_ops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playground.tensorflow.org/" TargetMode="External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W266: Natural Language Processing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3451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2: Neural Network Basics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22"/>
          <p:cNvCxnSpPr/>
          <p:nvPr/>
        </p:nvCxnSpPr>
        <p:spPr>
          <a:xfrm>
            <a:off x="1772475" y="19909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2"/>
          <p:cNvSpPr/>
          <p:nvPr/>
        </p:nvSpPr>
        <p:spPr>
          <a:xfrm>
            <a:off x="3212475" y="1690900"/>
            <a:ext cx="26796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f(x)</a:t>
            </a:r>
            <a:endParaRPr/>
          </a:p>
        </p:txBody>
      </p:sp>
      <p:cxnSp>
        <p:nvCxnSpPr>
          <p:cNvPr id="128" name="Google Shape;128;p22"/>
          <p:cNvCxnSpPr/>
          <p:nvPr/>
        </p:nvCxnSpPr>
        <p:spPr>
          <a:xfrm>
            <a:off x="5892075" y="19909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22"/>
          <p:cNvSpPr txBox="1"/>
          <p:nvPr/>
        </p:nvSpPr>
        <p:spPr>
          <a:xfrm>
            <a:off x="592700" y="1690900"/>
            <a:ext cx="1179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lang="en"/>
              <a:t> = (x1, x2)</a:t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7332075" y="16909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y’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703225" y="2187275"/>
            <a:ext cx="1069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{“blue”, “orange”}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880425" y="29396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3832275" y="29396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6784125" y="29396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2096150" y="3707900"/>
            <a:ext cx="50730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.g. logistic regression:  </a:t>
            </a:r>
            <a:r>
              <a:rPr lang="en"/>
              <a:t>y’</a:t>
            </a:r>
            <a:r>
              <a:rPr lang="en"/>
              <a:t> = </a:t>
            </a:r>
            <a:r>
              <a:rPr lang="en">
                <a:solidFill>
                  <a:schemeClr val="dk1"/>
                </a:solidFill>
              </a:rPr>
              <a:t>σ(</a:t>
            </a:r>
            <a:r>
              <a:rPr lang="en"/>
              <a:t>x</a:t>
            </a:r>
            <a:r>
              <a:rPr baseline="-25000" lang="en"/>
              <a:t>1</a:t>
            </a:r>
            <a:r>
              <a:rPr lang="en"/>
              <a:t> w</a:t>
            </a:r>
            <a:r>
              <a:rPr baseline="-25000" lang="en"/>
              <a:t>1</a:t>
            </a:r>
            <a:r>
              <a:rPr lang="en"/>
              <a:t> +</a:t>
            </a:r>
            <a:r>
              <a:rPr lang="en">
                <a:solidFill>
                  <a:schemeClr val="dk1"/>
                </a:solidFill>
              </a:rPr>
              <a:t> x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w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 </a:t>
            </a:r>
            <a:r>
              <a:rPr lang="en"/>
              <a:t>+ b)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3"/>
          <p:cNvCxnSpPr/>
          <p:nvPr/>
        </p:nvCxnSpPr>
        <p:spPr>
          <a:xfrm>
            <a:off x="17724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3"/>
          <p:cNvSpPr/>
          <p:nvPr/>
        </p:nvSpPr>
        <p:spPr>
          <a:xfrm>
            <a:off x="32124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xW + b</a:t>
            </a:r>
            <a:endParaRPr/>
          </a:p>
        </p:txBody>
      </p:sp>
      <p:cxnSp>
        <p:nvCxnSpPr>
          <p:cNvPr id="143" name="Google Shape;143;p23"/>
          <p:cNvCxnSpPr/>
          <p:nvPr/>
        </p:nvCxnSpPr>
        <p:spPr>
          <a:xfrm>
            <a:off x="58920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3"/>
          <p:cNvSpPr txBox="1"/>
          <p:nvPr/>
        </p:nvSpPr>
        <p:spPr>
          <a:xfrm>
            <a:off x="14283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73320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y’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1428375" y="112047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880425" y="18728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</a:t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3832275" y="18728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6784125" y="18728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48807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σ(z)</a:t>
            </a:r>
            <a:endParaRPr/>
          </a:p>
        </p:txBody>
      </p:sp>
      <p:cxnSp>
        <p:nvCxnSpPr>
          <p:cNvPr id="151" name="Google Shape;151;p23"/>
          <p:cNvCxnSpPr>
            <a:stCxn id="142" idx="3"/>
            <a:endCxn id="150" idx="1"/>
          </p:cNvCxnSpPr>
          <p:nvPr/>
        </p:nvCxnSpPr>
        <p:spPr>
          <a:xfrm>
            <a:off x="4223775" y="924100"/>
            <a:ext cx="6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3"/>
          <p:cNvSpPr txBox="1"/>
          <p:nvPr/>
        </p:nvSpPr>
        <p:spPr>
          <a:xfrm>
            <a:off x="43802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3568050" y="4009075"/>
            <a:ext cx="2007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4"/>
          <p:cNvCxnSpPr/>
          <p:nvPr/>
        </p:nvCxnSpPr>
        <p:spPr>
          <a:xfrm>
            <a:off x="17724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4"/>
          <p:cNvSpPr/>
          <p:nvPr/>
        </p:nvSpPr>
        <p:spPr>
          <a:xfrm>
            <a:off x="32124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xW + b</a:t>
            </a:r>
            <a:endParaRPr/>
          </a:p>
        </p:txBody>
      </p:sp>
      <p:cxnSp>
        <p:nvCxnSpPr>
          <p:cNvPr id="160" name="Google Shape;160;p24"/>
          <p:cNvCxnSpPr/>
          <p:nvPr/>
        </p:nvCxnSpPr>
        <p:spPr>
          <a:xfrm>
            <a:off x="58920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4"/>
          <p:cNvSpPr txBox="1"/>
          <p:nvPr/>
        </p:nvSpPr>
        <p:spPr>
          <a:xfrm>
            <a:off x="14283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73320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y’</a:t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1428375" y="112047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880425" y="18728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</a:t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3832275" y="18728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6784125" y="18728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48807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σ(z)</a:t>
            </a:r>
            <a:endParaRPr/>
          </a:p>
        </p:txBody>
      </p:sp>
      <p:cxnSp>
        <p:nvCxnSpPr>
          <p:cNvPr id="168" name="Google Shape;168;p24"/>
          <p:cNvCxnSpPr>
            <a:stCxn id="159" idx="3"/>
            <a:endCxn id="167" idx="1"/>
          </p:cNvCxnSpPr>
          <p:nvPr/>
        </p:nvCxnSpPr>
        <p:spPr>
          <a:xfrm>
            <a:off x="4223775" y="924100"/>
            <a:ext cx="6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4"/>
          <p:cNvSpPr txBox="1"/>
          <p:nvPr/>
        </p:nvSpPr>
        <p:spPr>
          <a:xfrm>
            <a:off x="43802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1303900" y="3160500"/>
            <a:ext cx="2223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Affine Layer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833375" y="3160500"/>
            <a:ext cx="2223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Non-linearity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172" name="Google Shape;172;p24"/>
          <p:cNvCxnSpPr>
            <a:stCxn id="170" idx="0"/>
            <a:endCxn id="159" idx="2"/>
          </p:cNvCxnSpPr>
          <p:nvPr/>
        </p:nvCxnSpPr>
        <p:spPr>
          <a:xfrm flipH="1" rot="10800000">
            <a:off x="2415850" y="1224000"/>
            <a:ext cx="1302300" cy="1936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4"/>
          <p:cNvCxnSpPr>
            <a:stCxn id="171" idx="0"/>
            <a:endCxn id="167" idx="2"/>
          </p:cNvCxnSpPr>
          <p:nvPr/>
        </p:nvCxnSpPr>
        <p:spPr>
          <a:xfrm rot="10800000">
            <a:off x="5386425" y="1224000"/>
            <a:ext cx="558900" cy="1936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4"/>
          <p:cNvSpPr txBox="1"/>
          <p:nvPr/>
        </p:nvSpPr>
        <p:spPr>
          <a:xfrm>
            <a:off x="3568050" y="4009075"/>
            <a:ext cx="2007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1719875" y="1984625"/>
            <a:ext cx="5895300" cy="152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5"/>
          <p:cNvCxnSpPr/>
          <p:nvPr/>
        </p:nvCxnSpPr>
        <p:spPr>
          <a:xfrm>
            <a:off x="17724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5"/>
          <p:cNvSpPr/>
          <p:nvPr/>
        </p:nvSpPr>
        <p:spPr>
          <a:xfrm>
            <a:off x="32124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xW + b</a:t>
            </a:r>
            <a:endParaRPr/>
          </a:p>
        </p:txBody>
      </p:sp>
      <p:cxnSp>
        <p:nvCxnSpPr>
          <p:cNvPr id="182" name="Google Shape;182;p25"/>
          <p:cNvCxnSpPr/>
          <p:nvPr/>
        </p:nvCxnSpPr>
        <p:spPr>
          <a:xfrm>
            <a:off x="58920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5"/>
          <p:cNvSpPr txBox="1"/>
          <p:nvPr/>
        </p:nvSpPr>
        <p:spPr>
          <a:xfrm>
            <a:off x="14283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73320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y’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1428375" y="112047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48807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σ(z)</a:t>
            </a:r>
            <a:endParaRPr/>
          </a:p>
        </p:txBody>
      </p:sp>
      <p:cxnSp>
        <p:nvCxnSpPr>
          <p:cNvPr id="187" name="Google Shape;187;p25"/>
          <p:cNvCxnSpPr>
            <a:stCxn id="181" idx="3"/>
            <a:endCxn id="186" idx="1"/>
          </p:cNvCxnSpPr>
          <p:nvPr/>
        </p:nvCxnSpPr>
        <p:spPr>
          <a:xfrm>
            <a:off x="4223775" y="924100"/>
            <a:ext cx="6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5"/>
          <p:cNvSpPr txBox="1"/>
          <p:nvPr/>
        </p:nvSpPr>
        <p:spPr>
          <a:xfrm>
            <a:off x="43802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3568050" y="4009075"/>
            <a:ext cx="2007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Dimensions?</a:t>
            </a:r>
            <a:endParaRPr/>
          </a:p>
        </p:txBody>
      </p:sp>
      <p:cxnSp>
        <p:nvCxnSpPr>
          <p:cNvPr id="190" name="Google Shape;190;p25"/>
          <p:cNvCxnSpPr/>
          <p:nvPr/>
        </p:nvCxnSpPr>
        <p:spPr>
          <a:xfrm rot="10800000">
            <a:off x="30073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rot="10800000">
            <a:off x="30072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5"/>
          <p:cNvCxnSpPr/>
          <p:nvPr/>
        </p:nvCxnSpPr>
        <p:spPr>
          <a:xfrm rot="10800000">
            <a:off x="30073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36168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5"/>
          <p:cNvCxnSpPr/>
          <p:nvPr/>
        </p:nvCxnSpPr>
        <p:spPr>
          <a:xfrm rot="10800000">
            <a:off x="40408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5"/>
          <p:cNvCxnSpPr/>
          <p:nvPr/>
        </p:nvCxnSpPr>
        <p:spPr>
          <a:xfrm>
            <a:off x="36168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5"/>
          <p:cNvSpPr txBox="1"/>
          <p:nvPr/>
        </p:nvSpPr>
        <p:spPr>
          <a:xfrm>
            <a:off x="3007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 baseline="30000"/>
          </a:p>
        </p:txBody>
      </p:sp>
      <p:cxnSp>
        <p:nvCxnSpPr>
          <p:cNvPr id="197" name="Google Shape;197;p25"/>
          <p:cNvCxnSpPr/>
          <p:nvPr/>
        </p:nvCxnSpPr>
        <p:spPr>
          <a:xfrm rot="10800000">
            <a:off x="42265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5"/>
          <p:cNvCxnSpPr/>
          <p:nvPr/>
        </p:nvCxnSpPr>
        <p:spPr>
          <a:xfrm rot="10800000">
            <a:off x="42264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5"/>
          <p:cNvCxnSpPr/>
          <p:nvPr/>
        </p:nvCxnSpPr>
        <p:spPr>
          <a:xfrm rot="10800000">
            <a:off x="42265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5"/>
          <p:cNvCxnSpPr/>
          <p:nvPr/>
        </p:nvCxnSpPr>
        <p:spPr>
          <a:xfrm>
            <a:off x="48360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5"/>
          <p:cNvCxnSpPr/>
          <p:nvPr/>
        </p:nvCxnSpPr>
        <p:spPr>
          <a:xfrm rot="10800000">
            <a:off x="52600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5"/>
          <p:cNvCxnSpPr/>
          <p:nvPr/>
        </p:nvCxnSpPr>
        <p:spPr>
          <a:xfrm>
            <a:off x="48360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5"/>
          <p:cNvSpPr txBox="1"/>
          <p:nvPr/>
        </p:nvSpPr>
        <p:spPr>
          <a:xfrm>
            <a:off x="42265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 baseline="30000"/>
          </a:p>
        </p:txBody>
      </p:sp>
      <p:cxnSp>
        <p:nvCxnSpPr>
          <p:cNvPr id="204" name="Google Shape;204;p25"/>
          <p:cNvCxnSpPr/>
          <p:nvPr/>
        </p:nvCxnSpPr>
        <p:spPr>
          <a:xfrm rot="10800000">
            <a:off x="615397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5"/>
          <p:cNvCxnSpPr/>
          <p:nvPr/>
        </p:nvCxnSpPr>
        <p:spPr>
          <a:xfrm rot="10800000">
            <a:off x="615385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5"/>
          <p:cNvCxnSpPr/>
          <p:nvPr/>
        </p:nvCxnSpPr>
        <p:spPr>
          <a:xfrm rot="10800000">
            <a:off x="615397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5"/>
          <p:cNvCxnSpPr/>
          <p:nvPr/>
        </p:nvCxnSpPr>
        <p:spPr>
          <a:xfrm>
            <a:off x="676345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5"/>
          <p:cNvCxnSpPr/>
          <p:nvPr/>
        </p:nvCxnSpPr>
        <p:spPr>
          <a:xfrm rot="10800000">
            <a:off x="718747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5"/>
          <p:cNvCxnSpPr/>
          <p:nvPr/>
        </p:nvCxnSpPr>
        <p:spPr>
          <a:xfrm>
            <a:off x="676345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5"/>
          <p:cNvSpPr txBox="1"/>
          <p:nvPr/>
        </p:nvSpPr>
        <p:spPr>
          <a:xfrm>
            <a:off x="615397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 baseline="30000"/>
          </a:p>
        </p:txBody>
      </p:sp>
      <p:sp>
        <p:nvSpPr>
          <p:cNvPr id="211" name="Google Shape;211;p25"/>
          <p:cNvSpPr txBox="1"/>
          <p:nvPr/>
        </p:nvSpPr>
        <p:spPr>
          <a:xfrm>
            <a:off x="1864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</a:t>
            </a:r>
            <a:endParaRPr baseline="30000"/>
          </a:p>
        </p:txBody>
      </p:sp>
      <p:sp>
        <p:nvSpPr>
          <p:cNvPr id="212" name="Google Shape;212;p25"/>
          <p:cNvSpPr txBox="1"/>
          <p:nvPr/>
        </p:nvSpPr>
        <p:spPr>
          <a:xfrm>
            <a:off x="52171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 baseline="30000"/>
          </a:p>
        </p:txBody>
      </p:sp>
      <p:cxnSp>
        <p:nvCxnSpPr>
          <p:cNvPr id="213" name="Google Shape;213;p25"/>
          <p:cNvCxnSpPr/>
          <p:nvPr/>
        </p:nvCxnSpPr>
        <p:spPr>
          <a:xfrm flipH="1" rot="10800000">
            <a:off x="1719875" y="1232525"/>
            <a:ext cx="1495800" cy="7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/>
          <p:cNvCxnSpPr/>
          <p:nvPr/>
        </p:nvCxnSpPr>
        <p:spPr>
          <a:xfrm>
            <a:off x="4231625" y="1224700"/>
            <a:ext cx="3391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1719875" y="1984625"/>
            <a:ext cx="5895300" cy="152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6"/>
          <p:cNvCxnSpPr/>
          <p:nvPr/>
        </p:nvCxnSpPr>
        <p:spPr>
          <a:xfrm>
            <a:off x="17724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6"/>
          <p:cNvSpPr/>
          <p:nvPr/>
        </p:nvSpPr>
        <p:spPr>
          <a:xfrm>
            <a:off x="32124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xW + b</a:t>
            </a:r>
            <a:endParaRPr/>
          </a:p>
        </p:txBody>
      </p:sp>
      <p:cxnSp>
        <p:nvCxnSpPr>
          <p:cNvPr id="222" name="Google Shape;222;p26"/>
          <p:cNvCxnSpPr/>
          <p:nvPr/>
        </p:nvCxnSpPr>
        <p:spPr>
          <a:xfrm>
            <a:off x="58920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6"/>
          <p:cNvSpPr txBox="1"/>
          <p:nvPr/>
        </p:nvSpPr>
        <p:spPr>
          <a:xfrm>
            <a:off x="14283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73320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y’</a:t>
            </a: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1428375" y="112047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48807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σ(z)</a:t>
            </a:r>
            <a:endParaRPr/>
          </a:p>
        </p:txBody>
      </p:sp>
      <p:cxnSp>
        <p:nvCxnSpPr>
          <p:cNvPr id="227" name="Google Shape;227;p26"/>
          <p:cNvCxnSpPr>
            <a:stCxn id="221" idx="3"/>
            <a:endCxn id="226" idx="1"/>
          </p:cNvCxnSpPr>
          <p:nvPr/>
        </p:nvCxnSpPr>
        <p:spPr>
          <a:xfrm>
            <a:off x="4223775" y="924100"/>
            <a:ext cx="6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6"/>
          <p:cNvSpPr txBox="1"/>
          <p:nvPr/>
        </p:nvSpPr>
        <p:spPr>
          <a:xfrm>
            <a:off x="43802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3568050" y="4009075"/>
            <a:ext cx="2007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Dimensions?</a:t>
            </a:r>
            <a:endParaRPr/>
          </a:p>
        </p:txBody>
      </p:sp>
      <p:cxnSp>
        <p:nvCxnSpPr>
          <p:cNvPr id="230" name="Google Shape;230;p26"/>
          <p:cNvCxnSpPr/>
          <p:nvPr/>
        </p:nvCxnSpPr>
        <p:spPr>
          <a:xfrm rot="10800000">
            <a:off x="30073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6"/>
          <p:cNvCxnSpPr/>
          <p:nvPr/>
        </p:nvCxnSpPr>
        <p:spPr>
          <a:xfrm rot="10800000">
            <a:off x="30072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6"/>
          <p:cNvCxnSpPr/>
          <p:nvPr/>
        </p:nvCxnSpPr>
        <p:spPr>
          <a:xfrm rot="10800000">
            <a:off x="30073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6"/>
          <p:cNvCxnSpPr/>
          <p:nvPr/>
        </p:nvCxnSpPr>
        <p:spPr>
          <a:xfrm>
            <a:off x="36168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6"/>
          <p:cNvCxnSpPr/>
          <p:nvPr/>
        </p:nvCxnSpPr>
        <p:spPr>
          <a:xfrm rot="10800000">
            <a:off x="40408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6"/>
          <p:cNvCxnSpPr/>
          <p:nvPr/>
        </p:nvCxnSpPr>
        <p:spPr>
          <a:xfrm>
            <a:off x="36168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6"/>
          <p:cNvSpPr txBox="1"/>
          <p:nvPr/>
        </p:nvSpPr>
        <p:spPr>
          <a:xfrm>
            <a:off x="4063838" y="2428800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 baseline="30000"/>
          </a:p>
        </p:txBody>
      </p:sp>
      <p:cxnSp>
        <p:nvCxnSpPr>
          <p:cNvPr id="237" name="Google Shape;237;p26"/>
          <p:cNvCxnSpPr/>
          <p:nvPr/>
        </p:nvCxnSpPr>
        <p:spPr>
          <a:xfrm rot="10800000">
            <a:off x="42265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6"/>
          <p:cNvCxnSpPr/>
          <p:nvPr/>
        </p:nvCxnSpPr>
        <p:spPr>
          <a:xfrm rot="10800000">
            <a:off x="42264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6"/>
          <p:cNvCxnSpPr/>
          <p:nvPr/>
        </p:nvCxnSpPr>
        <p:spPr>
          <a:xfrm rot="10800000">
            <a:off x="42265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6"/>
          <p:cNvCxnSpPr/>
          <p:nvPr/>
        </p:nvCxnSpPr>
        <p:spPr>
          <a:xfrm>
            <a:off x="48360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6"/>
          <p:cNvCxnSpPr/>
          <p:nvPr/>
        </p:nvCxnSpPr>
        <p:spPr>
          <a:xfrm rot="10800000">
            <a:off x="52600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6"/>
          <p:cNvCxnSpPr/>
          <p:nvPr/>
        </p:nvCxnSpPr>
        <p:spPr>
          <a:xfrm>
            <a:off x="48360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6"/>
          <p:cNvSpPr txBox="1"/>
          <p:nvPr/>
        </p:nvSpPr>
        <p:spPr>
          <a:xfrm>
            <a:off x="3007325" y="24249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 baseline="30000"/>
          </a:p>
        </p:txBody>
      </p:sp>
      <p:cxnSp>
        <p:nvCxnSpPr>
          <p:cNvPr id="244" name="Google Shape;244;p26"/>
          <p:cNvCxnSpPr/>
          <p:nvPr/>
        </p:nvCxnSpPr>
        <p:spPr>
          <a:xfrm rot="10800000">
            <a:off x="615397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6"/>
          <p:cNvCxnSpPr/>
          <p:nvPr/>
        </p:nvCxnSpPr>
        <p:spPr>
          <a:xfrm rot="10800000">
            <a:off x="615385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6"/>
          <p:cNvCxnSpPr/>
          <p:nvPr/>
        </p:nvCxnSpPr>
        <p:spPr>
          <a:xfrm rot="10800000">
            <a:off x="615397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6"/>
          <p:cNvCxnSpPr/>
          <p:nvPr/>
        </p:nvCxnSpPr>
        <p:spPr>
          <a:xfrm>
            <a:off x="676345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6"/>
          <p:cNvCxnSpPr/>
          <p:nvPr/>
        </p:nvCxnSpPr>
        <p:spPr>
          <a:xfrm rot="10800000">
            <a:off x="718747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6"/>
          <p:cNvCxnSpPr/>
          <p:nvPr/>
        </p:nvCxnSpPr>
        <p:spPr>
          <a:xfrm>
            <a:off x="676345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6"/>
          <p:cNvSpPr txBox="1"/>
          <p:nvPr/>
        </p:nvSpPr>
        <p:spPr>
          <a:xfrm>
            <a:off x="615397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 baseline="30000"/>
          </a:p>
        </p:txBody>
      </p:sp>
      <p:sp>
        <p:nvSpPr>
          <p:cNvPr id="251" name="Google Shape;251;p26"/>
          <p:cNvSpPr txBox="1"/>
          <p:nvPr/>
        </p:nvSpPr>
        <p:spPr>
          <a:xfrm>
            <a:off x="1864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</a:t>
            </a:r>
            <a:endParaRPr baseline="30000"/>
          </a:p>
        </p:txBody>
      </p:sp>
      <p:sp>
        <p:nvSpPr>
          <p:cNvPr id="252" name="Google Shape;252;p26"/>
          <p:cNvSpPr txBox="1"/>
          <p:nvPr/>
        </p:nvSpPr>
        <p:spPr>
          <a:xfrm>
            <a:off x="52171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 baseline="30000"/>
          </a:p>
        </p:txBody>
      </p:sp>
      <p:cxnSp>
        <p:nvCxnSpPr>
          <p:cNvPr id="253" name="Google Shape;253;p26"/>
          <p:cNvCxnSpPr/>
          <p:nvPr/>
        </p:nvCxnSpPr>
        <p:spPr>
          <a:xfrm flipH="1" rot="10800000">
            <a:off x="1719875" y="1232525"/>
            <a:ext cx="1495800" cy="7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6"/>
          <p:cNvCxnSpPr/>
          <p:nvPr/>
        </p:nvCxnSpPr>
        <p:spPr>
          <a:xfrm>
            <a:off x="4231625" y="1224700"/>
            <a:ext cx="3391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6"/>
          <p:cNvCxnSpPr/>
          <p:nvPr/>
        </p:nvCxnSpPr>
        <p:spPr>
          <a:xfrm>
            <a:off x="3007325" y="27604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6"/>
          <p:cNvCxnSpPr/>
          <p:nvPr/>
        </p:nvCxnSpPr>
        <p:spPr>
          <a:xfrm>
            <a:off x="47595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6"/>
          <p:cNvSpPr/>
          <p:nvPr/>
        </p:nvSpPr>
        <p:spPr>
          <a:xfrm>
            <a:off x="6583400" y="2680550"/>
            <a:ext cx="180000" cy="180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“Affine” Layer</a:t>
            </a:r>
            <a:endParaRPr/>
          </a:p>
        </p:txBody>
      </p:sp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311700" y="1225225"/>
            <a:ext cx="4437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 = f(x W + b)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Affine layer: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Matrix multiply </a:t>
            </a:r>
            <a:r>
              <a:rPr b="1" lang="en"/>
              <a:t>W</a:t>
            </a:r>
            <a:r>
              <a:rPr lang="en"/>
              <a:t> (rotate &amp; scale)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 term </a:t>
            </a:r>
            <a:r>
              <a:rPr b="1" lang="en"/>
              <a:t>b </a:t>
            </a:r>
            <a:r>
              <a:rPr lang="en"/>
              <a:t>(translate in space)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Then: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Nonlinearity </a:t>
            </a:r>
            <a:r>
              <a:rPr b="1" lang="en"/>
              <a:t>f </a:t>
            </a:r>
            <a:r>
              <a:rPr lang="en"/>
              <a:t>(squish like dough)</a:t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1694475" y="3925900"/>
            <a:ext cx="1411500" cy="334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Nonlinearity</a:t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1694475" y="43668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cxnSp>
        <p:nvCxnSpPr>
          <p:cNvPr id="266" name="Google Shape;266;p27"/>
          <p:cNvCxnSpPr>
            <a:stCxn id="265" idx="2"/>
            <a:endCxn id="264" idx="0"/>
          </p:cNvCxnSpPr>
          <p:nvPr/>
        </p:nvCxnSpPr>
        <p:spPr>
          <a:xfrm rot="10800000">
            <a:off x="2400225" y="3925825"/>
            <a:ext cx="0" cy="775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7" name="Google Shape;2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842" y="1147225"/>
            <a:ext cx="3082108" cy="3009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5044200" y="4297225"/>
            <a:ext cx="394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“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Neural Networks, Manifolds, and Topology</a:t>
            </a:r>
            <a:r>
              <a:rPr lang="en" sz="1200"/>
              <a:t>” (Chris Olah, 2014)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>
            <a:off x="1719875" y="1984625"/>
            <a:ext cx="5895300" cy="152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28"/>
          <p:cNvCxnSpPr/>
          <p:nvPr/>
        </p:nvCxnSpPr>
        <p:spPr>
          <a:xfrm>
            <a:off x="17724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8"/>
          <p:cNvSpPr/>
          <p:nvPr/>
        </p:nvSpPr>
        <p:spPr>
          <a:xfrm>
            <a:off x="32124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xW + b</a:t>
            </a:r>
            <a:endParaRPr/>
          </a:p>
        </p:txBody>
      </p:sp>
      <p:cxnSp>
        <p:nvCxnSpPr>
          <p:cNvPr id="276" name="Google Shape;276;p28"/>
          <p:cNvCxnSpPr/>
          <p:nvPr/>
        </p:nvCxnSpPr>
        <p:spPr>
          <a:xfrm>
            <a:off x="58920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28"/>
          <p:cNvSpPr txBox="1"/>
          <p:nvPr/>
        </p:nvSpPr>
        <p:spPr>
          <a:xfrm>
            <a:off x="14283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278" name="Google Shape;278;p28"/>
          <p:cNvSpPr txBox="1"/>
          <p:nvPr/>
        </p:nvSpPr>
        <p:spPr>
          <a:xfrm>
            <a:off x="73320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y’</a:t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1428375" y="112047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48807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σ(z)</a:t>
            </a:r>
            <a:endParaRPr/>
          </a:p>
        </p:txBody>
      </p:sp>
      <p:cxnSp>
        <p:nvCxnSpPr>
          <p:cNvPr id="281" name="Google Shape;281;p28"/>
          <p:cNvCxnSpPr>
            <a:stCxn id="275" idx="3"/>
            <a:endCxn id="280" idx="1"/>
          </p:cNvCxnSpPr>
          <p:nvPr/>
        </p:nvCxnSpPr>
        <p:spPr>
          <a:xfrm>
            <a:off x="4223775" y="924100"/>
            <a:ext cx="6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8"/>
          <p:cNvSpPr txBox="1"/>
          <p:nvPr/>
        </p:nvSpPr>
        <p:spPr>
          <a:xfrm>
            <a:off x="43802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cxnSp>
        <p:nvCxnSpPr>
          <p:cNvPr id="283" name="Google Shape;283;p28"/>
          <p:cNvCxnSpPr/>
          <p:nvPr/>
        </p:nvCxnSpPr>
        <p:spPr>
          <a:xfrm rot="10800000">
            <a:off x="30073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8"/>
          <p:cNvCxnSpPr/>
          <p:nvPr/>
        </p:nvCxnSpPr>
        <p:spPr>
          <a:xfrm rot="10800000">
            <a:off x="30072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8"/>
          <p:cNvCxnSpPr/>
          <p:nvPr/>
        </p:nvCxnSpPr>
        <p:spPr>
          <a:xfrm rot="10800000">
            <a:off x="30073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8"/>
          <p:cNvCxnSpPr/>
          <p:nvPr/>
        </p:nvCxnSpPr>
        <p:spPr>
          <a:xfrm>
            <a:off x="36168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8"/>
          <p:cNvCxnSpPr/>
          <p:nvPr/>
        </p:nvCxnSpPr>
        <p:spPr>
          <a:xfrm rot="10800000">
            <a:off x="40408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8"/>
          <p:cNvCxnSpPr/>
          <p:nvPr/>
        </p:nvCxnSpPr>
        <p:spPr>
          <a:xfrm>
            <a:off x="36168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28"/>
          <p:cNvSpPr txBox="1"/>
          <p:nvPr/>
        </p:nvSpPr>
        <p:spPr>
          <a:xfrm>
            <a:off x="3007325" y="25011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 baseline="30000"/>
          </a:p>
        </p:txBody>
      </p:sp>
      <p:cxnSp>
        <p:nvCxnSpPr>
          <p:cNvPr id="290" name="Google Shape;290;p28"/>
          <p:cNvCxnSpPr/>
          <p:nvPr/>
        </p:nvCxnSpPr>
        <p:spPr>
          <a:xfrm rot="10800000">
            <a:off x="42265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8"/>
          <p:cNvCxnSpPr/>
          <p:nvPr/>
        </p:nvCxnSpPr>
        <p:spPr>
          <a:xfrm rot="10800000">
            <a:off x="42264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8"/>
          <p:cNvCxnSpPr/>
          <p:nvPr/>
        </p:nvCxnSpPr>
        <p:spPr>
          <a:xfrm rot="10800000">
            <a:off x="42265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8"/>
          <p:cNvCxnSpPr/>
          <p:nvPr/>
        </p:nvCxnSpPr>
        <p:spPr>
          <a:xfrm>
            <a:off x="48360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8"/>
          <p:cNvCxnSpPr/>
          <p:nvPr/>
        </p:nvCxnSpPr>
        <p:spPr>
          <a:xfrm rot="10800000">
            <a:off x="52600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8"/>
          <p:cNvCxnSpPr/>
          <p:nvPr/>
        </p:nvCxnSpPr>
        <p:spPr>
          <a:xfrm>
            <a:off x="48360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8"/>
          <p:cNvSpPr txBox="1"/>
          <p:nvPr/>
        </p:nvSpPr>
        <p:spPr>
          <a:xfrm>
            <a:off x="42265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 baseline="30000"/>
          </a:p>
        </p:txBody>
      </p:sp>
      <p:cxnSp>
        <p:nvCxnSpPr>
          <p:cNvPr id="297" name="Google Shape;297;p28"/>
          <p:cNvCxnSpPr/>
          <p:nvPr/>
        </p:nvCxnSpPr>
        <p:spPr>
          <a:xfrm rot="10800000">
            <a:off x="615397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8"/>
          <p:cNvCxnSpPr/>
          <p:nvPr/>
        </p:nvCxnSpPr>
        <p:spPr>
          <a:xfrm rot="10800000">
            <a:off x="615385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8"/>
          <p:cNvCxnSpPr/>
          <p:nvPr/>
        </p:nvCxnSpPr>
        <p:spPr>
          <a:xfrm rot="10800000">
            <a:off x="615397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8"/>
          <p:cNvCxnSpPr/>
          <p:nvPr/>
        </p:nvCxnSpPr>
        <p:spPr>
          <a:xfrm>
            <a:off x="676345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8"/>
          <p:cNvCxnSpPr/>
          <p:nvPr/>
        </p:nvCxnSpPr>
        <p:spPr>
          <a:xfrm rot="10800000">
            <a:off x="718747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8"/>
          <p:cNvCxnSpPr/>
          <p:nvPr/>
        </p:nvCxnSpPr>
        <p:spPr>
          <a:xfrm>
            <a:off x="676345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8"/>
          <p:cNvSpPr txBox="1"/>
          <p:nvPr/>
        </p:nvSpPr>
        <p:spPr>
          <a:xfrm>
            <a:off x="615397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 baseline="30000"/>
          </a:p>
        </p:txBody>
      </p:sp>
      <p:sp>
        <p:nvSpPr>
          <p:cNvPr id="304" name="Google Shape;304;p28"/>
          <p:cNvSpPr txBox="1"/>
          <p:nvPr/>
        </p:nvSpPr>
        <p:spPr>
          <a:xfrm>
            <a:off x="1864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</a:t>
            </a:r>
            <a:endParaRPr baseline="30000"/>
          </a:p>
        </p:txBody>
      </p:sp>
      <p:sp>
        <p:nvSpPr>
          <p:cNvPr id="305" name="Google Shape;305;p28"/>
          <p:cNvSpPr txBox="1"/>
          <p:nvPr/>
        </p:nvSpPr>
        <p:spPr>
          <a:xfrm>
            <a:off x="52171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 baseline="30000"/>
          </a:p>
        </p:txBody>
      </p:sp>
      <p:cxnSp>
        <p:nvCxnSpPr>
          <p:cNvPr id="306" name="Google Shape;306;p28"/>
          <p:cNvCxnSpPr/>
          <p:nvPr/>
        </p:nvCxnSpPr>
        <p:spPr>
          <a:xfrm flipH="1" rot="10800000">
            <a:off x="1719875" y="1232525"/>
            <a:ext cx="1495800" cy="7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4231625" y="1224700"/>
            <a:ext cx="3391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8"/>
          <p:cNvCxnSpPr>
            <a:stCxn id="289" idx="1"/>
          </p:cNvCxnSpPr>
          <p:nvPr/>
        </p:nvCxnSpPr>
        <p:spPr>
          <a:xfrm>
            <a:off x="3007325" y="27011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8"/>
          <p:cNvCxnSpPr/>
          <p:nvPr/>
        </p:nvCxnSpPr>
        <p:spPr>
          <a:xfrm>
            <a:off x="47595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8"/>
          <p:cNvSpPr/>
          <p:nvPr/>
        </p:nvSpPr>
        <p:spPr>
          <a:xfrm>
            <a:off x="6583400" y="2680550"/>
            <a:ext cx="180000" cy="180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28"/>
          <p:cNvCxnSpPr/>
          <p:nvPr/>
        </p:nvCxnSpPr>
        <p:spPr>
          <a:xfrm>
            <a:off x="3007325" y="28535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28"/>
          <p:cNvCxnSpPr/>
          <p:nvPr/>
        </p:nvCxnSpPr>
        <p:spPr>
          <a:xfrm>
            <a:off x="3007325" y="30059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8"/>
          <p:cNvCxnSpPr/>
          <p:nvPr/>
        </p:nvCxnSpPr>
        <p:spPr>
          <a:xfrm>
            <a:off x="3007325" y="31583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8"/>
          <p:cNvCxnSpPr/>
          <p:nvPr/>
        </p:nvCxnSpPr>
        <p:spPr>
          <a:xfrm>
            <a:off x="3007325" y="22439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8"/>
          <p:cNvCxnSpPr/>
          <p:nvPr/>
        </p:nvCxnSpPr>
        <p:spPr>
          <a:xfrm>
            <a:off x="3007325" y="23963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3007325" y="25487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28"/>
          <p:cNvSpPr txBox="1"/>
          <p:nvPr/>
        </p:nvSpPr>
        <p:spPr>
          <a:xfrm>
            <a:off x="2099100" y="4072725"/>
            <a:ext cx="5315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Batching: more than one x at a time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∑</a:t>
            </a:r>
            <a:r>
              <a:rPr baseline="-25000" lang="en" sz="1700"/>
              <a:t>i </a:t>
            </a:r>
            <a:r>
              <a:rPr lang="en" sz="1700"/>
              <a:t>X</a:t>
            </a:r>
            <a:r>
              <a:rPr baseline="-25000" lang="en" sz="1700"/>
              <a:t>a</a:t>
            </a:r>
            <a:r>
              <a:rPr baseline="-25000" lang="en" sz="1700"/>
              <a:t>i </a:t>
            </a:r>
            <a:r>
              <a:rPr lang="en" sz="1700"/>
              <a:t> W</a:t>
            </a:r>
            <a:r>
              <a:rPr baseline="-25000" lang="en" sz="1700"/>
              <a:t>i</a:t>
            </a:r>
            <a:r>
              <a:rPr lang="en" sz="1700"/>
              <a:t> + b  = z</a:t>
            </a:r>
            <a:r>
              <a:rPr baseline="-25000" lang="en" sz="1700"/>
              <a:t>a</a:t>
            </a:r>
            <a:r>
              <a:rPr baseline="-25000" lang="en" sz="1700"/>
              <a:t>         </a:t>
            </a:r>
            <a:br>
              <a:rPr baseline="-25000" lang="en" sz="1700"/>
            </a:br>
            <a:endParaRPr baseline="-25000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: batch index, i: ‘incoming’ layer index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29"/>
          <p:cNvCxnSpPr/>
          <p:nvPr/>
        </p:nvCxnSpPr>
        <p:spPr>
          <a:xfrm>
            <a:off x="17724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29"/>
          <p:cNvSpPr/>
          <p:nvPr/>
        </p:nvSpPr>
        <p:spPr>
          <a:xfrm>
            <a:off x="32124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xW + b</a:t>
            </a:r>
            <a:endParaRPr/>
          </a:p>
        </p:txBody>
      </p:sp>
      <p:cxnSp>
        <p:nvCxnSpPr>
          <p:cNvPr id="324" name="Google Shape;324;p29"/>
          <p:cNvCxnSpPr/>
          <p:nvPr/>
        </p:nvCxnSpPr>
        <p:spPr>
          <a:xfrm>
            <a:off x="58920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29"/>
          <p:cNvSpPr txBox="1"/>
          <p:nvPr/>
        </p:nvSpPr>
        <p:spPr>
          <a:xfrm>
            <a:off x="14283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26" name="Google Shape;326;p29"/>
          <p:cNvSpPr txBox="1"/>
          <p:nvPr/>
        </p:nvSpPr>
        <p:spPr>
          <a:xfrm>
            <a:off x="7332075" y="624100"/>
            <a:ext cx="880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etc...</a:t>
            </a:r>
            <a:endParaRPr/>
          </a:p>
        </p:txBody>
      </p:sp>
      <p:sp>
        <p:nvSpPr>
          <p:cNvPr id="327" name="Google Shape;327;p29"/>
          <p:cNvSpPr txBox="1"/>
          <p:nvPr/>
        </p:nvSpPr>
        <p:spPr>
          <a:xfrm>
            <a:off x="1428375" y="112047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48807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σ(z)</a:t>
            </a:r>
            <a:endParaRPr/>
          </a:p>
        </p:txBody>
      </p:sp>
      <p:cxnSp>
        <p:nvCxnSpPr>
          <p:cNvPr id="329" name="Google Shape;329;p29"/>
          <p:cNvCxnSpPr>
            <a:stCxn id="323" idx="3"/>
            <a:endCxn id="328" idx="1"/>
          </p:cNvCxnSpPr>
          <p:nvPr/>
        </p:nvCxnSpPr>
        <p:spPr>
          <a:xfrm>
            <a:off x="4223775" y="924100"/>
            <a:ext cx="6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29"/>
          <p:cNvSpPr txBox="1"/>
          <p:nvPr/>
        </p:nvSpPr>
        <p:spPr>
          <a:xfrm>
            <a:off x="43802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 baseline="-25000"/>
          </a:p>
        </p:txBody>
      </p:sp>
      <p:sp>
        <p:nvSpPr>
          <p:cNvPr id="331" name="Google Shape;331;p29"/>
          <p:cNvSpPr txBox="1"/>
          <p:nvPr/>
        </p:nvSpPr>
        <p:spPr>
          <a:xfrm>
            <a:off x="2139025" y="3704275"/>
            <a:ext cx="5206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 represents multiple affine transformations?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transformation leads to a logistic regression…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...with its own weights and bias parameter!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" name="Google Shape;332;p29"/>
          <p:cNvCxnSpPr/>
          <p:nvPr/>
        </p:nvCxnSpPr>
        <p:spPr>
          <a:xfrm flipH="1" rot="10800000">
            <a:off x="1719875" y="1232525"/>
            <a:ext cx="1495800" cy="7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29"/>
          <p:cNvCxnSpPr/>
          <p:nvPr/>
        </p:nvCxnSpPr>
        <p:spPr>
          <a:xfrm>
            <a:off x="4231625" y="1224700"/>
            <a:ext cx="3391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9"/>
          <p:cNvSpPr/>
          <p:nvPr/>
        </p:nvSpPr>
        <p:spPr>
          <a:xfrm>
            <a:off x="1719875" y="1984625"/>
            <a:ext cx="5895300" cy="152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29"/>
          <p:cNvCxnSpPr/>
          <p:nvPr/>
        </p:nvCxnSpPr>
        <p:spPr>
          <a:xfrm rot="10800000">
            <a:off x="30073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29"/>
          <p:cNvCxnSpPr/>
          <p:nvPr/>
        </p:nvCxnSpPr>
        <p:spPr>
          <a:xfrm rot="10800000">
            <a:off x="30072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9"/>
          <p:cNvCxnSpPr/>
          <p:nvPr/>
        </p:nvCxnSpPr>
        <p:spPr>
          <a:xfrm rot="10800000">
            <a:off x="30073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9"/>
          <p:cNvCxnSpPr/>
          <p:nvPr/>
        </p:nvCxnSpPr>
        <p:spPr>
          <a:xfrm>
            <a:off x="36168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29"/>
          <p:cNvCxnSpPr/>
          <p:nvPr/>
        </p:nvCxnSpPr>
        <p:spPr>
          <a:xfrm rot="10800000">
            <a:off x="40408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29"/>
          <p:cNvCxnSpPr/>
          <p:nvPr/>
        </p:nvCxnSpPr>
        <p:spPr>
          <a:xfrm>
            <a:off x="36168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29"/>
          <p:cNvSpPr txBox="1"/>
          <p:nvPr/>
        </p:nvSpPr>
        <p:spPr>
          <a:xfrm>
            <a:off x="3007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 baseline="30000"/>
          </a:p>
        </p:txBody>
      </p:sp>
      <p:cxnSp>
        <p:nvCxnSpPr>
          <p:cNvPr id="342" name="Google Shape;342;p29"/>
          <p:cNvCxnSpPr/>
          <p:nvPr/>
        </p:nvCxnSpPr>
        <p:spPr>
          <a:xfrm rot="10800000">
            <a:off x="42265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29"/>
          <p:cNvCxnSpPr/>
          <p:nvPr/>
        </p:nvCxnSpPr>
        <p:spPr>
          <a:xfrm rot="10800000">
            <a:off x="42264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9"/>
          <p:cNvCxnSpPr/>
          <p:nvPr/>
        </p:nvCxnSpPr>
        <p:spPr>
          <a:xfrm rot="10800000">
            <a:off x="42265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9"/>
          <p:cNvCxnSpPr/>
          <p:nvPr/>
        </p:nvCxnSpPr>
        <p:spPr>
          <a:xfrm>
            <a:off x="48360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9"/>
          <p:cNvCxnSpPr/>
          <p:nvPr/>
        </p:nvCxnSpPr>
        <p:spPr>
          <a:xfrm rot="10800000">
            <a:off x="52600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9"/>
          <p:cNvCxnSpPr/>
          <p:nvPr/>
        </p:nvCxnSpPr>
        <p:spPr>
          <a:xfrm>
            <a:off x="48360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29"/>
          <p:cNvSpPr txBox="1"/>
          <p:nvPr/>
        </p:nvSpPr>
        <p:spPr>
          <a:xfrm>
            <a:off x="42265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</a:t>
            </a:r>
            <a:endParaRPr baseline="30000"/>
          </a:p>
        </p:txBody>
      </p:sp>
      <p:cxnSp>
        <p:nvCxnSpPr>
          <p:cNvPr id="349" name="Google Shape;349;p29"/>
          <p:cNvCxnSpPr/>
          <p:nvPr/>
        </p:nvCxnSpPr>
        <p:spPr>
          <a:xfrm rot="10800000">
            <a:off x="615397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9"/>
          <p:cNvCxnSpPr/>
          <p:nvPr/>
        </p:nvCxnSpPr>
        <p:spPr>
          <a:xfrm rot="10800000">
            <a:off x="615385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29"/>
          <p:cNvCxnSpPr/>
          <p:nvPr/>
        </p:nvCxnSpPr>
        <p:spPr>
          <a:xfrm rot="10800000">
            <a:off x="615397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9"/>
          <p:cNvCxnSpPr/>
          <p:nvPr/>
        </p:nvCxnSpPr>
        <p:spPr>
          <a:xfrm>
            <a:off x="676345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9"/>
          <p:cNvCxnSpPr/>
          <p:nvPr/>
        </p:nvCxnSpPr>
        <p:spPr>
          <a:xfrm rot="10800000">
            <a:off x="718747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9"/>
          <p:cNvCxnSpPr/>
          <p:nvPr/>
        </p:nvCxnSpPr>
        <p:spPr>
          <a:xfrm>
            <a:off x="676345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9"/>
          <p:cNvSpPr txBox="1"/>
          <p:nvPr/>
        </p:nvSpPr>
        <p:spPr>
          <a:xfrm>
            <a:off x="615397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 baseline="30000"/>
          </a:p>
        </p:txBody>
      </p:sp>
      <p:sp>
        <p:nvSpPr>
          <p:cNvPr id="356" name="Google Shape;356;p29"/>
          <p:cNvSpPr txBox="1"/>
          <p:nvPr/>
        </p:nvSpPr>
        <p:spPr>
          <a:xfrm>
            <a:off x="1864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</a:t>
            </a:r>
            <a:endParaRPr baseline="30000"/>
          </a:p>
        </p:txBody>
      </p:sp>
      <p:sp>
        <p:nvSpPr>
          <p:cNvPr id="357" name="Google Shape;357;p29"/>
          <p:cNvSpPr txBox="1"/>
          <p:nvPr/>
        </p:nvSpPr>
        <p:spPr>
          <a:xfrm>
            <a:off x="52171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 baseline="30000"/>
          </a:p>
        </p:txBody>
      </p:sp>
      <p:cxnSp>
        <p:nvCxnSpPr>
          <p:cNvPr id="358" name="Google Shape;358;p29"/>
          <p:cNvCxnSpPr/>
          <p:nvPr/>
        </p:nvCxnSpPr>
        <p:spPr>
          <a:xfrm>
            <a:off x="3007325" y="287057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9"/>
          <p:cNvCxnSpPr/>
          <p:nvPr/>
        </p:nvCxnSpPr>
        <p:spPr>
          <a:xfrm>
            <a:off x="47595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29"/>
          <p:cNvCxnSpPr>
            <a:endCxn id="355" idx="3"/>
          </p:cNvCxnSpPr>
          <p:nvPr/>
        </p:nvCxnSpPr>
        <p:spPr>
          <a:xfrm>
            <a:off x="6174375" y="2777325"/>
            <a:ext cx="101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29"/>
          <p:cNvCxnSpPr/>
          <p:nvPr/>
        </p:nvCxnSpPr>
        <p:spPr>
          <a:xfrm>
            <a:off x="49119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29"/>
          <p:cNvCxnSpPr/>
          <p:nvPr/>
        </p:nvCxnSpPr>
        <p:spPr>
          <a:xfrm>
            <a:off x="50643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29"/>
          <p:cNvCxnSpPr/>
          <p:nvPr/>
        </p:nvCxnSpPr>
        <p:spPr>
          <a:xfrm>
            <a:off x="52167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29"/>
          <p:cNvCxnSpPr/>
          <p:nvPr/>
        </p:nvCxnSpPr>
        <p:spPr>
          <a:xfrm>
            <a:off x="43023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29"/>
          <p:cNvCxnSpPr/>
          <p:nvPr/>
        </p:nvCxnSpPr>
        <p:spPr>
          <a:xfrm>
            <a:off x="44547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29"/>
          <p:cNvCxnSpPr/>
          <p:nvPr/>
        </p:nvCxnSpPr>
        <p:spPr>
          <a:xfrm>
            <a:off x="46071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29"/>
          <p:cNvSpPr txBox="1"/>
          <p:nvPr/>
        </p:nvSpPr>
        <p:spPr>
          <a:xfrm>
            <a:off x="2099100" y="4377525"/>
            <a:ext cx="5315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X</a:t>
            </a:r>
            <a:r>
              <a:rPr baseline="-25000" lang="en" sz="1700"/>
              <a:t> </a:t>
            </a:r>
            <a:r>
              <a:rPr lang="en" sz="1700"/>
              <a:t> W</a:t>
            </a:r>
            <a:r>
              <a:rPr baseline="-25000" lang="en" sz="1700"/>
              <a:t>k</a:t>
            </a:r>
            <a:r>
              <a:rPr lang="en" sz="1700"/>
              <a:t> + b</a:t>
            </a:r>
            <a:r>
              <a:rPr baseline="-25000" lang="en" sz="1700"/>
              <a:t>k</a:t>
            </a:r>
            <a:r>
              <a:rPr lang="en" sz="1700"/>
              <a:t>  = z</a:t>
            </a:r>
            <a:r>
              <a:rPr baseline="-25000" lang="en" sz="1700"/>
              <a:t>k         </a:t>
            </a:r>
            <a:endParaRPr baseline="-25000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k: target layer index </a:t>
            </a:r>
            <a:endParaRPr baseline="-25000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30"/>
          <p:cNvCxnSpPr/>
          <p:nvPr/>
        </p:nvCxnSpPr>
        <p:spPr>
          <a:xfrm>
            <a:off x="17724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30"/>
          <p:cNvSpPr/>
          <p:nvPr/>
        </p:nvSpPr>
        <p:spPr>
          <a:xfrm>
            <a:off x="32124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x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baseline="-25000" lang="en">
                <a:solidFill>
                  <a:schemeClr val="dk1"/>
                </a:solidFill>
              </a:rPr>
              <a:t>ij</a:t>
            </a:r>
            <a:r>
              <a:rPr lang="en">
                <a:solidFill>
                  <a:schemeClr val="dk1"/>
                </a:solidFill>
              </a:rPr>
              <a:t> + b</a:t>
            </a:r>
            <a:r>
              <a:rPr baseline="-25000" lang="en">
                <a:solidFill>
                  <a:schemeClr val="dk1"/>
                </a:solidFill>
              </a:rPr>
              <a:t>j</a:t>
            </a:r>
            <a:endParaRPr/>
          </a:p>
        </p:txBody>
      </p:sp>
      <p:cxnSp>
        <p:nvCxnSpPr>
          <p:cNvPr id="374" name="Google Shape;374;p30"/>
          <p:cNvCxnSpPr/>
          <p:nvPr/>
        </p:nvCxnSpPr>
        <p:spPr>
          <a:xfrm>
            <a:off x="58920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30"/>
          <p:cNvSpPr txBox="1"/>
          <p:nvPr/>
        </p:nvSpPr>
        <p:spPr>
          <a:xfrm>
            <a:off x="14283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376" name="Google Shape;376;p30"/>
          <p:cNvSpPr txBox="1"/>
          <p:nvPr/>
        </p:nvSpPr>
        <p:spPr>
          <a:xfrm>
            <a:off x="7332075" y="624100"/>
            <a:ext cx="880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etc...</a:t>
            </a:r>
            <a:endParaRPr/>
          </a:p>
        </p:txBody>
      </p:sp>
      <p:sp>
        <p:nvSpPr>
          <p:cNvPr id="377" name="Google Shape;377;p30"/>
          <p:cNvSpPr txBox="1"/>
          <p:nvPr/>
        </p:nvSpPr>
        <p:spPr>
          <a:xfrm>
            <a:off x="1428375" y="112047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48807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σ(z</a:t>
            </a:r>
            <a:r>
              <a:rPr baseline="-25000" lang="en"/>
              <a:t>j</a:t>
            </a:r>
            <a:r>
              <a:rPr lang="en"/>
              <a:t>)</a:t>
            </a:r>
            <a:endParaRPr/>
          </a:p>
        </p:txBody>
      </p:sp>
      <p:cxnSp>
        <p:nvCxnSpPr>
          <p:cNvPr id="379" name="Google Shape;379;p30"/>
          <p:cNvCxnSpPr>
            <a:stCxn id="373" idx="3"/>
            <a:endCxn id="378" idx="1"/>
          </p:cNvCxnSpPr>
          <p:nvPr/>
        </p:nvCxnSpPr>
        <p:spPr>
          <a:xfrm>
            <a:off x="4223775" y="924100"/>
            <a:ext cx="6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30"/>
          <p:cNvSpPr txBox="1"/>
          <p:nvPr/>
        </p:nvSpPr>
        <p:spPr>
          <a:xfrm>
            <a:off x="43802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1</a:t>
            </a:r>
            <a:endParaRPr baseline="-25000"/>
          </a:p>
        </p:txBody>
      </p:sp>
      <p:cxnSp>
        <p:nvCxnSpPr>
          <p:cNvPr id="381" name="Google Shape;381;p30"/>
          <p:cNvCxnSpPr/>
          <p:nvPr/>
        </p:nvCxnSpPr>
        <p:spPr>
          <a:xfrm flipH="1" rot="10800000">
            <a:off x="1719875" y="1232525"/>
            <a:ext cx="1495800" cy="7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0"/>
          <p:cNvCxnSpPr/>
          <p:nvPr/>
        </p:nvCxnSpPr>
        <p:spPr>
          <a:xfrm>
            <a:off x="4231625" y="1224700"/>
            <a:ext cx="3391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30"/>
          <p:cNvSpPr/>
          <p:nvPr/>
        </p:nvSpPr>
        <p:spPr>
          <a:xfrm>
            <a:off x="1719875" y="1984625"/>
            <a:ext cx="5895300" cy="152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" name="Google Shape;384;p30"/>
          <p:cNvCxnSpPr/>
          <p:nvPr/>
        </p:nvCxnSpPr>
        <p:spPr>
          <a:xfrm rot="10800000">
            <a:off x="30073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0"/>
          <p:cNvCxnSpPr/>
          <p:nvPr/>
        </p:nvCxnSpPr>
        <p:spPr>
          <a:xfrm rot="10800000">
            <a:off x="30072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0"/>
          <p:cNvCxnSpPr/>
          <p:nvPr/>
        </p:nvCxnSpPr>
        <p:spPr>
          <a:xfrm rot="10800000">
            <a:off x="30073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0"/>
          <p:cNvCxnSpPr/>
          <p:nvPr/>
        </p:nvCxnSpPr>
        <p:spPr>
          <a:xfrm>
            <a:off x="36168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0"/>
          <p:cNvCxnSpPr/>
          <p:nvPr/>
        </p:nvCxnSpPr>
        <p:spPr>
          <a:xfrm rot="10800000">
            <a:off x="40408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0"/>
          <p:cNvCxnSpPr/>
          <p:nvPr/>
        </p:nvCxnSpPr>
        <p:spPr>
          <a:xfrm>
            <a:off x="36168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0"/>
          <p:cNvSpPr txBox="1"/>
          <p:nvPr/>
        </p:nvSpPr>
        <p:spPr>
          <a:xfrm>
            <a:off x="3007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 baseline="30000"/>
          </a:p>
        </p:txBody>
      </p:sp>
      <p:cxnSp>
        <p:nvCxnSpPr>
          <p:cNvPr id="391" name="Google Shape;391;p30"/>
          <p:cNvCxnSpPr/>
          <p:nvPr/>
        </p:nvCxnSpPr>
        <p:spPr>
          <a:xfrm rot="10800000">
            <a:off x="42265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30"/>
          <p:cNvCxnSpPr/>
          <p:nvPr/>
        </p:nvCxnSpPr>
        <p:spPr>
          <a:xfrm rot="10800000">
            <a:off x="42264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0"/>
          <p:cNvCxnSpPr/>
          <p:nvPr/>
        </p:nvCxnSpPr>
        <p:spPr>
          <a:xfrm rot="10800000">
            <a:off x="42265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0"/>
          <p:cNvCxnSpPr/>
          <p:nvPr/>
        </p:nvCxnSpPr>
        <p:spPr>
          <a:xfrm>
            <a:off x="48360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0"/>
          <p:cNvCxnSpPr/>
          <p:nvPr/>
        </p:nvCxnSpPr>
        <p:spPr>
          <a:xfrm rot="10800000">
            <a:off x="52600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0"/>
          <p:cNvCxnSpPr/>
          <p:nvPr/>
        </p:nvCxnSpPr>
        <p:spPr>
          <a:xfrm>
            <a:off x="48360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30"/>
          <p:cNvSpPr txBox="1"/>
          <p:nvPr/>
        </p:nvSpPr>
        <p:spPr>
          <a:xfrm>
            <a:off x="42265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</a:t>
            </a:r>
            <a:endParaRPr baseline="30000"/>
          </a:p>
        </p:txBody>
      </p:sp>
      <p:cxnSp>
        <p:nvCxnSpPr>
          <p:cNvPr id="398" name="Google Shape;398;p30"/>
          <p:cNvCxnSpPr/>
          <p:nvPr/>
        </p:nvCxnSpPr>
        <p:spPr>
          <a:xfrm rot="10800000">
            <a:off x="615397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0"/>
          <p:cNvCxnSpPr/>
          <p:nvPr/>
        </p:nvCxnSpPr>
        <p:spPr>
          <a:xfrm rot="10800000">
            <a:off x="615385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0"/>
          <p:cNvCxnSpPr/>
          <p:nvPr/>
        </p:nvCxnSpPr>
        <p:spPr>
          <a:xfrm rot="10800000">
            <a:off x="615397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0"/>
          <p:cNvCxnSpPr/>
          <p:nvPr/>
        </p:nvCxnSpPr>
        <p:spPr>
          <a:xfrm>
            <a:off x="676345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0"/>
          <p:cNvCxnSpPr/>
          <p:nvPr/>
        </p:nvCxnSpPr>
        <p:spPr>
          <a:xfrm rot="10800000">
            <a:off x="718747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0"/>
          <p:cNvCxnSpPr/>
          <p:nvPr/>
        </p:nvCxnSpPr>
        <p:spPr>
          <a:xfrm>
            <a:off x="676345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30"/>
          <p:cNvSpPr txBox="1"/>
          <p:nvPr/>
        </p:nvSpPr>
        <p:spPr>
          <a:xfrm>
            <a:off x="615397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 baseline="30000"/>
          </a:p>
        </p:txBody>
      </p:sp>
      <p:sp>
        <p:nvSpPr>
          <p:cNvPr id="405" name="Google Shape;405;p30"/>
          <p:cNvSpPr txBox="1"/>
          <p:nvPr/>
        </p:nvSpPr>
        <p:spPr>
          <a:xfrm>
            <a:off x="1864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</a:t>
            </a:r>
            <a:endParaRPr baseline="30000"/>
          </a:p>
        </p:txBody>
      </p:sp>
      <p:sp>
        <p:nvSpPr>
          <p:cNvPr id="406" name="Google Shape;406;p30"/>
          <p:cNvSpPr txBox="1"/>
          <p:nvPr/>
        </p:nvSpPr>
        <p:spPr>
          <a:xfrm>
            <a:off x="52171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 baseline="30000"/>
          </a:p>
        </p:txBody>
      </p:sp>
      <p:cxnSp>
        <p:nvCxnSpPr>
          <p:cNvPr id="407" name="Google Shape;407;p30"/>
          <p:cNvCxnSpPr>
            <a:stCxn id="390" idx="1"/>
          </p:cNvCxnSpPr>
          <p:nvPr/>
        </p:nvCxnSpPr>
        <p:spPr>
          <a:xfrm>
            <a:off x="3007325" y="27773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0"/>
          <p:cNvCxnSpPr/>
          <p:nvPr/>
        </p:nvCxnSpPr>
        <p:spPr>
          <a:xfrm>
            <a:off x="47595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0"/>
          <p:cNvCxnSpPr/>
          <p:nvPr/>
        </p:nvCxnSpPr>
        <p:spPr>
          <a:xfrm>
            <a:off x="3007325" y="29297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0"/>
          <p:cNvCxnSpPr/>
          <p:nvPr/>
        </p:nvCxnSpPr>
        <p:spPr>
          <a:xfrm>
            <a:off x="3007325" y="30821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0"/>
          <p:cNvCxnSpPr/>
          <p:nvPr/>
        </p:nvCxnSpPr>
        <p:spPr>
          <a:xfrm>
            <a:off x="3007325" y="32345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0"/>
          <p:cNvCxnSpPr/>
          <p:nvPr/>
        </p:nvCxnSpPr>
        <p:spPr>
          <a:xfrm>
            <a:off x="3007325" y="26249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0"/>
          <p:cNvCxnSpPr/>
          <p:nvPr/>
        </p:nvCxnSpPr>
        <p:spPr>
          <a:xfrm>
            <a:off x="3007325" y="24725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0"/>
          <p:cNvCxnSpPr/>
          <p:nvPr/>
        </p:nvCxnSpPr>
        <p:spPr>
          <a:xfrm>
            <a:off x="3007325" y="23201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30"/>
          <p:cNvCxnSpPr>
            <a:endCxn id="404" idx="3"/>
          </p:cNvCxnSpPr>
          <p:nvPr/>
        </p:nvCxnSpPr>
        <p:spPr>
          <a:xfrm>
            <a:off x="6174375" y="2777325"/>
            <a:ext cx="101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30"/>
          <p:cNvCxnSpPr/>
          <p:nvPr/>
        </p:nvCxnSpPr>
        <p:spPr>
          <a:xfrm>
            <a:off x="49119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30"/>
          <p:cNvCxnSpPr/>
          <p:nvPr/>
        </p:nvCxnSpPr>
        <p:spPr>
          <a:xfrm>
            <a:off x="50643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0"/>
          <p:cNvCxnSpPr/>
          <p:nvPr/>
        </p:nvCxnSpPr>
        <p:spPr>
          <a:xfrm>
            <a:off x="52167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0"/>
          <p:cNvCxnSpPr/>
          <p:nvPr/>
        </p:nvCxnSpPr>
        <p:spPr>
          <a:xfrm>
            <a:off x="43023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0"/>
          <p:cNvCxnSpPr/>
          <p:nvPr/>
        </p:nvCxnSpPr>
        <p:spPr>
          <a:xfrm>
            <a:off x="44547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30"/>
          <p:cNvCxnSpPr/>
          <p:nvPr/>
        </p:nvCxnSpPr>
        <p:spPr>
          <a:xfrm>
            <a:off x="46071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30"/>
          <p:cNvCxnSpPr/>
          <p:nvPr/>
        </p:nvCxnSpPr>
        <p:spPr>
          <a:xfrm>
            <a:off x="2499925" y="524300"/>
            <a:ext cx="632700" cy="2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30"/>
          <p:cNvSpPr txBox="1"/>
          <p:nvPr/>
        </p:nvSpPr>
        <p:spPr>
          <a:xfrm>
            <a:off x="795300" y="100225"/>
            <a:ext cx="6442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Note: ‘Einstein Convention’ used: Repeated indices are understood to be summed over.)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30"/>
          <p:cNvSpPr txBox="1"/>
          <p:nvPr/>
        </p:nvSpPr>
        <p:spPr>
          <a:xfrm>
            <a:off x="2099100" y="4072725"/>
            <a:ext cx="5315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Batching and multiple neurons at the same time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∑</a:t>
            </a:r>
            <a:r>
              <a:rPr baseline="-25000" lang="en" sz="1700"/>
              <a:t>i </a:t>
            </a:r>
            <a:r>
              <a:rPr lang="en" sz="1700"/>
              <a:t>X</a:t>
            </a:r>
            <a:r>
              <a:rPr baseline="-25000" lang="en" sz="1700"/>
              <a:t>a</a:t>
            </a:r>
            <a:r>
              <a:rPr baseline="-25000" lang="en" sz="1700"/>
              <a:t>i </a:t>
            </a:r>
            <a:r>
              <a:rPr lang="en" sz="1700"/>
              <a:t> W</a:t>
            </a:r>
            <a:r>
              <a:rPr baseline="-25000" lang="en" sz="1700"/>
              <a:t>ik</a:t>
            </a:r>
            <a:r>
              <a:rPr lang="en" sz="1700"/>
              <a:t> + b</a:t>
            </a:r>
            <a:r>
              <a:rPr baseline="-25000" lang="en" sz="1700"/>
              <a:t>k</a:t>
            </a:r>
            <a:r>
              <a:rPr lang="en" sz="1700"/>
              <a:t>  = z</a:t>
            </a:r>
            <a:r>
              <a:rPr baseline="-25000" lang="en" sz="1700"/>
              <a:t>a</a:t>
            </a:r>
            <a:r>
              <a:rPr baseline="-25000" lang="en" sz="1700"/>
              <a:t>k         </a:t>
            </a:r>
            <a:br>
              <a:rPr baseline="-25000" lang="en" sz="1700"/>
            </a:br>
            <a:endParaRPr baseline="-25000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: batch index, i: ‘incoming’ layer index, k: target layer index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" name="Google Shape;429;p31"/>
          <p:cNvCxnSpPr/>
          <p:nvPr/>
        </p:nvCxnSpPr>
        <p:spPr>
          <a:xfrm>
            <a:off x="17724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31"/>
          <p:cNvSpPr/>
          <p:nvPr/>
        </p:nvSpPr>
        <p:spPr>
          <a:xfrm>
            <a:off x="32124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x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baseline="-25000" lang="en">
                <a:solidFill>
                  <a:schemeClr val="dk1"/>
                </a:solidFill>
              </a:rPr>
              <a:t>ij</a:t>
            </a:r>
            <a:r>
              <a:rPr lang="en">
                <a:solidFill>
                  <a:schemeClr val="dk1"/>
                </a:solidFill>
              </a:rPr>
              <a:t> + b</a:t>
            </a:r>
            <a:r>
              <a:rPr baseline="-25000" lang="en">
                <a:solidFill>
                  <a:schemeClr val="dk1"/>
                </a:solidFill>
              </a:rPr>
              <a:t>j</a:t>
            </a:r>
            <a:endParaRPr/>
          </a:p>
        </p:txBody>
      </p:sp>
      <p:cxnSp>
        <p:nvCxnSpPr>
          <p:cNvPr id="431" name="Google Shape;431;p31"/>
          <p:cNvCxnSpPr/>
          <p:nvPr/>
        </p:nvCxnSpPr>
        <p:spPr>
          <a:xfrm>
            <a:off x="58920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31"/>
          <p:cNvSpPr txBox="1"/>
          <p:nvPr/>
        </p:nvSpPr>
        <p:spPr>
          <a:xfrm>
            <a:off x="14283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33" name="Google Shape;433;p31"/>
          <p:cNvSpPr txBox="1"/>
          <p:nvPr/>
        </p:nvSpPr>
        <p:spPr>
          <a:xfrm>
            <a:off x="7332075" y="624100"/>
            <a:ext cx="880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etc...</a:t>
            </a:r>
            <a:endParaRPr/>
          </a:p>
        </p:txBody>
      </p:sp>
      <p:sp>
        <p:nvSpPr>
          <p:cNvPr id="434" name="Google Shape;434;p31"/>
          <p:cNvSpPr txBox="1"/>
          <p:nvPr/>
        </p:nvSpPr>
        <p:spPr>
          <a:xfrm>
            <a:off x="1428375" y="112047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48807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σ(z</a:t>
            </a:r>
            <a:r>
              <a:rPr baseline="-25000" lang="en"/>
              <a:t>j</a:t>
            </a:r>
            <a:r>
              <a:rPr lang="en"/>
              <a:t>)</a:t>
            </a:r>
            <a:endParaRPr/>
          </a:p>
        </p:txBody>
      </p:sp>
      <p:cxnSp>
        <p:nvCxnSpPr>
          <p:cNvPr id="436" name="Google Shape;436;p31"/>
          <p:cNvCxnSpPr>
            <a:stCxn id="430" idx="3"/>
            <a:endCxn id="435" idx="1"/>
          </p:cNvCxnSpPr>
          <p:nvPr/>
        </p:nvCxnSpPr>
        <p:spPr>
          <a:xfrm>
            <a:off x="4223775" y="924100"/>
            <a:ext cx="6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31"/>
          <p:cNvSpPr txBox="1"/>
          <p:nvPr/>
        </p:nvSpPr>
        <p:spPr>
          <a:xfrm>
            <a:off x="43802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438" name="Google Shape;438;p31"/>
          <p:cNvSpPr txBox="1"/>
          <p:nvPr/>
        </p:nvSpPr>
        <p:spPr>
          <a:xfrm>
            <a:off x="2184150" y="4009075"/>
            <a:ext cx="5206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From Logistic Regression to Neural Nets: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neuron is doing a logistic regression… with its own weights and bias parameter! </a:t>
            </a:r>
            <a:br>
              <a:rPr lang="en"/>
            </a:br>
            <a:r>
              <a:rPr lang="en"/>
              <a:t>(Note: non-linearity does not have to be sigmoid… more later!)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9" name="Google Shape;439;p31"/>
          <p:cNvCxnSpPr/>
          <p:nvPr/>
        </p:nvCxnSpPr>
        <p:spPr>
          <a:xfrm flipH="1" rot="10800000">
            <a:off x="1719875" y="1232525"/>
            <a:ext cx="1495800" cy="7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1"/>
          <p:cNvCxnSpPr/>
          <p:nvPr/>
        </p:nvCxnSpPr>
        <p:spPr>
          <a:xfrm>
            <a:off x="4231625" y="1224700"/>
            <a:ext cx="3391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31"/>
          <p:cNvSpPr/>
          <p:nvPr/>
        </p:nvSpPr>
        <p:spPr>
          <a:xfrm>
            <a:off x="1719875" y="1984625"/>
            <a:ext cx="5895300" cy="152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2" name="Google Shape;442;p31"/>
          <p:cNvCxnSpPr/>
          <p:nvPr/>
        </p:nvCxnSpPr>
        <p:spPr>
          <a:xfrm rot="10800000">
            <a:off x="30073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31"/>
          <p:cNvCxnSpPr/>
          <p:nvPr/>
        </p:nvCxnSpPr>
        <p:spPr>
          <a:xfrm rot="10800000">
            <a:off x="30072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1"/>
          <p:cNvCxnSpPr/>
          <p:nvPr/>
        </p:nvCxnSpPr>
        <p:spPr>
          <a:xfrm rot="10800000">
            <a:off x="30073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1"/>
          <p:cNvCxnSpPr/>
          <p:nvPr/>
        </p:nvCxnSpPr>
        <p:spPr>
          <a:xfrm>
            <a:off x="36168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1"/>
          <p:cNvCxnSpPr/>
          <p:nvPr/>
        </p:nvCxnSpPr>
        <p:spPr>
          <a:xfrm rot="10800000">
            <a:off x="40408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31"/>
          <p:cNvCxnSpPr/>
          <p:nvPr/>
        </p:nvCxnSpPr>
        <p:spPr>
          <a:xfrm>
            <a:off x="36168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31"/>
          <p:cNvSpPr txBox="1"/>
          <p:nvPr/>
        </p:nvSpPr>
        <p:spPr>
          <a:xfrm>
            <a:off x="3007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 baseline="30000"/>
          </a:p>
        </p:txBody>
      </p:sp>
      <p:cxnSp>
        <p:nvCxnSpPr>
          <p:cNvPr id="449" name="Google Shape;449;p31"/>
          <p:cNvCxnSpPr/>
          <p:nvPr/>
        </p:nvCxnSpPr>
        <p:spPr>
          <a:xfrm rot="10800000">
            <a:off x="42265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1"/>
          <p:cNvCxnSpPr/>
          <p:nvPr/>
        </p:nvCxnSpPr>
        <p:spPr>
          <a:xfrm rot="10800000">
            <a:off x="42264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1"/>
          <p:cNvCxnSpPr/>
          <p:nvPr/>
        </p:nvCxnSpPr>
        <p:spPr>
          <a:xfrm rot="10800000">
            <a:off x="42265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31"/>
          <p:cNvCxnSpPr/>
          <p:nvPr/>
        </p:nvCxnSpPr>
        <p:spPr>
          <a:xfrm>
            <a:off x="48360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1"/>
          <p:cNvCxnSpPr/>
          <p:nvPr/>
        </p:nvCxnSpPr>
        <p:spPr>
          <a:xfrm rot="10800000">
            <a:off x="52600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1"/>
          <p:cNvCxnSpPr/>
          <p:nvPr/>
        </p:nvCxnSpPr>
        <p:spPr>
          <a:xfrm>
            <a:off x="48360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31"/>
          <p:cNvSpPr txBox="1"/>
          <p:nvPr/>
        </p:nvSpPr>
        <p:spPr>
          <a:xfrm>
            <a:off x="42265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</a:t>
            </a:r>
            <a:endParaRPr baseline="30000"/>
          </a:p>
        </p:txBody>
      </p:sp>
      <p:cxnSp>
        <p:nvCxnSpPr>
          <p:cNvPr id="456" name="Google Shape;456;p31"/>
          <p:cNvCxnSpPr/>
          <p:nvPr/>
        </p:nvCxnSpPr>
        <p:spPr>
          <a:xfrm rot="10800000">
            <a:off x="615397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31"/>
          <p:cNvCxnSpPr/>
          <p:nvPr/>
        </p:nvCxnSpPr>
        <p:spPr>
          <a:xfrm rot="10800000">
            <a:off x="615385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1"/>
          <p:cNvCxnSpPr/>
          <p:nvPr/>
        </p:nvCxnSpPr>
        <p:spPr>
          <a:xfrm rot="10800000">
            <a:off x="615397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1"/>
          <p:cNvCxnSpPr/>
          <p:nvPr/>
        </p:nvCxnSpPr>
        <p:spPr>
          <a:xfrm>
            <a:off x="676345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1"/>
          <p:cNvCxnSpPr/>
          <p:nvPr/>
        </p:nvCxnSpPr>
        <p:spPr>
          <a:xfrm rot="10800000">
            <a:off x="718747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1"/>
          <p:cNvCxnSpPr/>
          <p:nvPr/>
        </p:nvCxnSpPr>
        <p:spPr>
          <a:xfrm>
            <a:off x="676345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31"/>
          <p:cNvSpPr txBox="1"/>
          <p:nvPr/>
        </p:nvSpPr>
        <p:spPr>
          <a:xfrm>
            <a:off x="615397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 baseline="30000"/>
          </a:p>
        </p:txBody>
      </p:sp>
      <p:sp>
        <p:nvSpPr>
          <p:cNvPr id="463" name="Google Shape;463;p31"/>
          <p:cNvSpPr txBox="1"/>
          <p:nvPr/>
        </p:nvSpPr>
        <p:spPr>
          <a:xfrm>
            <a:off x="1864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</a:t>
            </a:r>
            <a:endParaRPr baseline="30000"/>
          </a:p>
        </p:txBody>
      </p:sp>
      <p:sp>
        <p:nvSpPr>
          <p:cNvPr id="464" name="Google Shape;464;p31"/>
          <p:cNvSpPr txBox="1"/>
          <p:nvPr/>
        </p:nvSpPr>
        <p:spPr>
          <a:xfrm>
            <a:off x="52171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 baseline="30000"/>
          </a:p>
        </p:txBody>
      </p:sp>
      <p:cxnSp>
        <p:nvCxnSpPr>
          <p:cNvPr id="465" name="Google Shape;465;p31"/>
          <p:cNvCxnSpPr>
            <a:stCxn id="448" idx="1"/>
          </p:cNvCxnSpPr>
          <p:nvPr/>
        </p:nvCxnSpPr>
        <p:spPr>
          <a:xfrm>
            <a:off x="3007325" y="27773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1"/>
          <p:cNvCxnSpPr/>
          <p:nvPr/>
        </p:nvCxnSpPr>
        <p:spPr>
          <a:xfrm>
            <a:off x="47595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1"/>
          <p:cNvCxnSpPr/>
          <p:nvPr/>
        </p:nvCxnSpPr>
        <p:spPr>
          <a:xfrm>
            <a:off x="3007325" y="29297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31"/>
          <p:cNvCxnSpPr/>
          <p:nvPr/>
        </p:nvCxnSpPr>
        <p:spPr>
          <a:xfrm>
            <a:off x="3007325" y="30821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31"/>
          <p:cNvCxnSpPr/>
          <p:nvPr/>
        </p:nvCxnSpPr>
        <p:spPr>
          <a:xfrm>
            <a:off x="3007325" y="32345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31"/>
          <p:cNvCxnSpPr/>
          <p:nvPr/>
        </p:nvCxnSpPr>
        <p:spPr>
          <a:xfrm>
            <a:off x="3007325" y="26249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1"/>
          <p:cNvCxnSpPr/>
          <p:nvPr/>
        </p:nvCxnSpPr>
        <p:spPr>
          <a:xfrm>
            <a:off x="3007325" y="24725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31"/>
          <p:cNvCxnSpPr/>
          <p:nvPr/>
        </p:nvCxnSpPr>
        <p:spPr>
          <a:xfrm>
            <a:off x="3007325" y="2320125"/>
            <a:ext cx="1033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31"/>
          <p:cNvCxnSpPr>
            <a:endCxn id="462" idx="3"/>
          </p:cNvCxnSpPr>
          <p:nvPr/>
        </p:nvCxnSpPr>
        <p:spPr>
          <a:xfrm>
            <a:off x="6174375" y="2777325"/>
            <a:ext cx="101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1"/>
          <p:cNvCxnSpPr/>
          <p:nvPr/>
        </p:nvCxnSpPr>
        <p:spPr>
          <a:xfrm>
            <a:off x="49119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31"/>
          <p:cNvCxnSpPr/>
          <p:nvPr/>
        </p:nvCxnSpPr>
        <p:spPr>
          <a:xfrm>
            <a:off x="50643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31"/>
          <p:cNvCxnSpPr/>
          <p:nvPr/>
        </p:nvCxnSpPr>
        <p:spPr>
          <a:xfrm>
            <a:off x="52167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1"/>
          <p:cNvCxnSpPr/>
          <p:nvPr/>
        </p:nvCxnSpPr>
        <p:spPr>
          <a:xfrm>
            <a:off x="43023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1"/>
          <p:cNvCxnSpPr/>
          <p:nvPr/>
        </p:nvCxnSpPr>
        <p:spPr>
          <a:xfrm>
            <a:off x="44547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31"/>
          <p:cNvCxnSpPr/>
          <p:nvPr/>
        </p:nvCxnSpPr>
        <p:spPr>
          <a:xfrm>
            <a:off x="4607175" y="2192600"/>
            <a:ext cx="0" cy="108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1"/>
          <p:cNvCxnSpPr/>
          <p:nvPr/>
        </p:nvCxnSpPr>
        <p:spPr>
          <a:xfrm>
            <a:off x="2499925" y="524300"/>
            <a:ext cx="632700" cy="2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31"/>
          <p:cNvSpPr txBox="1"/>
          <p:nvPr/>
        </p:nvSpPr>
        <p:spPr>
          <a:xfrm>
            <a:off x="925225" y="3949650"/>
            <a:ext cx="12588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X_ai   W_i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31"/>
          <p:cNvSpPr txBox="1"/>
          <p:nvPr/>
        </p:nvSpPr>
        <p:spPr>
          <a:xfrm>
            <a:off x="795300" y="100225"/>
            <a:ext cx="6442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Note: ‘Einstein Convention’ used: Repeated indices are understood to be summed over.)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Peeking ahead...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Char char="●"/>
            </a:pPr>
            <a:r>
              <a:rPr lang="en" sz="1700">
                <a:solidFill>
                  <a:srgbClr val="FF9900"/>
                </a:solidFill>
              </a:rPr>
              <a:t>Week 2: NN Basics &amp; Training</a:t>
            </a:r>
            <a:endParaRPr sz="1700">
              <a:solidFill>
                <a:srgbClr val="FF99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Week 3: Classification &amp; Sentiment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Week 4: Part of Speech + Parsing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Week 5: Convolutional Neural Networks (CNNs)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Week 6 - 7: Language Models</a:t>
            </a:r>
            <a:endParaRPr sz="17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Project Proposal Due Feb 6</a:t>
            </a:r>
            <a:endParaRPr>
              <a:solidFill>
                <a:srgbClr val="0000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Week 8: Machine Translation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Week 9: Advanced MT: Transformers &amp; Transfer Learning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Week 10: Summarization and a touch of question answering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Week 11: Entities/Information Extraction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Week 12: Document Classification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Week 13: Information Retrieval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/>
          <p:nvPr/>
        </p:nvSpPr>
        <p:spPr>
          <a:xfrm>
            <a:off x="576875" y="1984625"/>
            <a:ext cx="5895300" cy="152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8" name="Google Shape;488;p32"/>
          <p:cNvCxnSpPr/>
          <p:nvPr/>
        </p:nvCxnSpPr>
        <p:spPr>
          <a:xfrm>
            <a:off x="6294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32"/>
          <p:cNvSpPr/>
          <p:nvPr/>
        </p:nvSpPr>
        <p:spPr>
          <a:xfrm>
            <a:off x="20694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xW</a:t>
            </a:r>
            <a:r>
              <a:rPr baseline="-25000" lang="en"/>
              <a:t>1</a:t>
            </a:r>
            <a:r>
              <a:rPr lang="en"/>
              <a:t> + b</a:t>
            </a:r>
            <a:r>
              <a:rPr baseline="-25000" lang="en"/>
              <a:t>1</a:t>
            </a:r>
            <a:endParaRPr baseline="-25000"/>
          </a:p>
        </p:txBody>
      </p:sp>
      <p:cxnSp>
        <p:nvCxnSpPr>
          <p:cNvPr id="490" name="Google Shape;490;p32"/>
          <p:cNvCxnSpPr/>
          <p:nvPr/>
        </p:nvCxnSpPr>
        <p:spPr>
          <a:xfrm>
            <a:off x="7574500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32"/>
          <p:cNvSpPr txBox="1"/>
          <p:nvPr/>
        </p:nvSpPr>
        <p:spPr>
          <a:xfrm>
            <a:off x="2853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92" name="Google Shape;492;p32"/>
          <p:cNvSpPr txBox="1"/>
          <p:nvPr/>
        </p:nvSpPr>
        <p:spPr>
          <a:xfrm>
            <a:off x="7724925" y="480125"/>
            <a:ext cx="1289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Y’ = predicted label</a:t>
            </a:r>
            <a:endParaRPr/>
          </a:p>
        </p:txBody>
      </p:sp>
      <p:sp>
        <p:nvSpPr>
          <p:cNvPr id="493" name="Google Shape;493;p32"/>
          <p:cNvSpPr txBox="1"/>
          <p:nvPr/>
        </p:nvSpPr>
        <p:spPr>
          <a:xfrm>
            <a:off x="285375" y="1120475"/>
            <a:ext cx="2057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 actual label</a:t>
            </a:r>
            <a:endParaRPr/>
          </a:p>
        </p:txBody>
      </p:sp>
      <p:sp>
        <p:nvSpPr>
          <p:cNvPr id="494" name="Google Shape;494;p32"/>
          <p:cNvSpPr/>
          <p:nvPr/>
        </p:nvSpPr>
        <p:spPr>
          <a:xfrm>
            <a:off x="35853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</a:t>
            </a:r>
            <a:r>
              <a:rPr lang="en"/>
              <a:t>(z</a:t>
            </a:r>
            <a:r>
              <a:rPr baseline="-25000" lang="en"/>
              <a:t>1</a:t>
            </a:r>
            <a:r>
              <a:rPr lang="en"/>
              <a:t>)</a:t>
            </a:r>
            <a:endParaRPr/>
          </a:p>
        </p:txBody>
      </p:sp>
      <p:cxnSp>
        <p:nvCxnSpPr>
          <p:cNvPr id="495" name="Google Shape;495;p32"/>
          <p:cNvCxnSpPr>
            <a:stCxn id="489" idx="3"/>
            <a:endCxn id="494" idx="1"/>
          </p:cNvCxnSpPr>
          <p:nvPr/>
        </p:nvCxnSpPr>
        <p:spPr>
          <a:xfrm>
            <a:off x="3080775" y="924100"/>
            <a:ext cx="50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32"/>
          <p:cNvSpPr txBox="1"/>
          <p:nvPr/>
        </p:nvSpPr>
        <p:spPr>
          <a:xfrm>
            <a:off x="32372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1</a:t>
            </a:r>
            <a:endParaRPr baseline="-25000"/>
          </a:p>
        </p:txBody>
      </p:sp>
      <p:cxnSp>
        <p:nvCxnSpPr>
          <p:cNvPr id="497" name="Google Shape;497;p32"/>
          <p:cNvCxnSpPr/>
          <p:nvPr/>
        </p:nvCxnSpPr>
        <p:spPr>
          <a:xfrm rot="10800000">
            <a:off x="18643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32"/>
          <p:cNvCxnSpPr/>
          <p:nvPr/>
        </p:nvCxnSpPr>
        <p:spPr>
          <a:xfrm rot="10800000">
            <a:off x="18642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32"/>
          <p:cNvCxnSpPr/>
          <p:nvPr/>
        </p:nvCxnSpPr>
        <p:spPr>
          <a:xfrm rot="10800000">
            <a:off x="18643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32"/>
          <p:cNvCxnSpPr/>
          <p:nvPr/>
        </p:nvCxnSpPr>
        <p:spPr>
          <a:xfrm>
            <a:off x="24738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32"/>
          <p:cNvCxnSpPr/>
          <p:nvPr/>
        </p:nvCxnSpPr>
        <p:spPr>
          <a:xfrm rot="10800000">
            <a:off x="28978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32"/>
          <p:cNvCxnSpPr/>
          <p:nvPr/>
        </p:nvCxnSpPr>
        <p:spPr>
          <a:xfrm>
            <a:off x="24738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32"/>
          <p:cNvSpPr txBox="1"/>
          <p:nvPr/>
        </p:nvSpPr>
        <p:spPr>
          <a:xfrm>
            <a:off x="1864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 baseline="30000"/>
          </a:p>
        </p:txBody>
      </p:sp>
      <p:cxnSp>
        <p:nvCxnSpPr>
          <p:cNvPr id="504" name="Google Shape;504;p32"/>
          <p:cNvCxnSpPr/>
          <p:nvPr/>
        </p:nvCxnSpPr>
        <p:spPr>
          <a:xfrm rot="10800000">
            <a:off x="30835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32"/>
          <p:cNvCxnSpPr/>
          <p:nvPr/>
        </p:nvCxnSpPr>
        <p:spPr>
          <a:xfrm rot="10800000">
            <a:off x="30834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32"/>
          <p:cNvCxnSpPr/>
          <p:nvPr/>
        </p:nvCxnSpPr>
        <p:spPr>
          <a:xfrm rot="10800000">
            <a:off x="30835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32"/>
          <p:cNvCxnSpPr/>
          <p:nvPr/>
        </p:nvCxnSpPr>
        <p:spPr>
          <a:xfrm>
            <a:off x="36930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32"/>
          <p:cNvCxnSpPr/>
          <p:nvPr/>
        </p:nvCxnSpPr>
        <p:spPr>
          <a:xfrm rot="10800000">
            <a:off x="41170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32"/>
          <p:cNvCxnSpPr/>
          <p:nvPr/>
        </p:nvCxnSpPr>
        <p:spPr>
          <a:xfrm>
            <a:off x="36930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32"/>
          <p:cNvSpPr txBox="1"/>
          <p:nvPr/>
        </p:nvSpPr>
        <p:spPr>
          <a:xfrm>
            <a:off x="30835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1</a:t>
            </a:r>
            <a:endParaRPr baseline="-25000"/>
          </a:p>
        </p:txBody>
      </p:sp>
      <p:cxnSp>
        <p:nvCxnSpPr>
          <p:cNvPr id="511" name="Google Shape;511;p32"/>
          <p:cNvCxnSpPr/>
          <p:nvPr/>
        </p:nvCxnSpPr>
        <p:spPr>
          <a:xfrm rot="10800000">
            <a:off x="501097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2"/>
          <p:cNvCxnSpPr/>
          <p:nvPr/>
        </p:nvCxnSpPr>
        <p:spPr>
          <a:xfrm rot="10800000">
            <a:off x="501085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2"/>
          <p:cNvCxnSpPr/>
          <p:nvPr/>
        </p:nvCxnSpPr>
        <p:spPr>
          <a:xfrm rot="10800000">
            <a:off x="501097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32"/>
          <p:cNvCxnSpPr/>
          <p:nvPr/>
        </p:nvCxnSpPr>
        <p:spPr>
          <a:xfrm>
            <a:off x="562045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32"/>
          <p:cNvCxnSpPr/>
          <p:nvPr/>
        </p:nvCxnSpPr>
        <p:spPr>
          <a:xfrm rot="10800000">
            <a:off x="604447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32"/>
          <p:cNvCxnSpPr/>
          <p:nvPr/>
        </p:nvCxnSpPr>
        <p:spPr>
          <a:xfrm>
            <a:off x="562045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2"/>
          <p:cNvSpPr txBox="1"/>
          <p:nvPr/>
        </p:nvSpPr>
        <p:spPr>
          <a:xfrm>
            <a:off x="501097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518" name="Google Shape;518;p32"/>
          <p:cNvSpPr txBox="1"/>
          <p:nvPr/>
        </p:nvSpPr>
        <p:spPr>
          <a:xfrm>
            <a:off x="721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1</a:t>
            </a:r>
            <a:r>
              <a:rPr lang="en"/>
              <a:t> =</a:t>
            </a:r>
            <a:endParaRPr baseline="30000"/>
          </a:p>
        </p:txBody>
      </p:sp>
      <p:sp>
        <p:nvSpPr>
          <p:cNvPr id="519" name="Google Shape;519;p32"/>
          <p:cNvSpPr txBox="1"/>
          <p:nvPr/>
        </p:nvSpPr>
        <p:spPr>
          <a:xfrm>
            <a:off x="40741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 baseline="30000"/>
          </a:p>
        </p:txBody>
      </p:sp>
      <p:cxnSp>
        <p:nvCxnSpPr>
          <p:cNvPr id="520" name="Google Shape;520;p32"/>
          <p:cNvCxnSpPr/>
          <p:nvPr/>
        </p:nvCxnSpPr>
        <p:spPr>
          <a:xfrm flipH="1" rot="10800000">
            <a:off x="576875" y="1232525"/>
            <a:ext cx="1495800" cy="7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32"/>
          <p:cNvCxnSpPr/>
          <p:nvPr/>
        </p:nvCxnSpPr>
        <p:spPr>
          <a:xfrm>
            <a:off x="3088625" y="1224700"/>
            <a:ext cx="3391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32"/>
          <p:cNvSpPr/>
          <p:nvPr/>
        </p:nvSpPr>
        <p:spPr>
          <a:xfrm>
            <a:off x="48888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1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/>
              <a:t> + b</a:t>
            </a:r>
            <a:r>
              <a:rPr baseline="-25000" lang="en"/>
              <a:t>2</a:t>
            </a:r>
            <a:endParaRPr baseline="-25000"/>
          </a:p>
        </p:txBody>
      </p:sp>
      <p:sp>
        <p:nvSpPr>
          <p:cNvPr id="523" name="Google Shape;523;p32"/>
          <p:cNvSpPr/>
          <p:nvPr/>
        </p:nvSpPr>
        <p:spPr>
          <a:xfrm>
            <a:off x="65571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σ(z</a:t>
            </a:r>
            <a:r>
              <a:rPr baseline="-25000" lang="en"/>
              <a:t>2</a:t>
            </a:r>
            <a:r>
              <a:rPr lang="en"/>
              <a:t>)</a:t>
            </a:r>
            <a:endParaRPr/>
          </a:p>
        </p:txBody>
      </p:sp>
      <p:cxnSp>
        <p:nvCxnSpPr>
          <p:cNvPr id="524" name="Google Shape;524;p32"/>
          <p:cNvCxnSpPr>
            <a:stCxn id="522" idx="3"/>
            <a:endCxn id="523" idx="1"/>
          </p:cNvCxnSpPr>
          <p:nvPr/>
        </p:nvCxnSpPr>
        <p:spPr>
          <a:xfrm>
            <a:off x="5900175" y="924100"/>
            <a:ext cx="6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32"/>
          <p:cNvSpPr txBox="1"/>
          <p:nvPr/>
        </p:nvSpPr>
        <p:spPr>
          <a:xfrm>
            <a:off x="60566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2</a:t>
            </a:r>
            <a:endParaRPr baseline="-25000"/>
          </a:p>
        </p:txBody>
      </p:sp>
      <p:cxnSp>
        <p:nvCxnSpPr>
          <p:cNvPr id="526" name="Google Shape;526;p32"/>
          <p:cNvCxnSpPr>
            <a:stCxn id="494" idx="3"/>
            <a:endCxn id="522" idx="1"/>
          </p:cNvCxnSpPr>
          <p:nvPr/>
        </p:nvCxnSpPr>
        <p:spPr>
          <a:xfrm>
            <a:off x="4596675" y="9241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32"/>
          <p:cNvSpPr txBox="1"/>
          <p:nvPr/>
        </p:nvSpPr>
        <p:spPr>
          <a:xfrm>
            <a:off x="45326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528" name="Google Shape;528;p32"/>
          <p:cNvSpPr txBox="1"/>
          <p:nvPr/>
        </p:nvSpPr>
        <p:spPr>
          <a:xfrm>
            <a:off x="2184150" y="4009075"/>
            <a:ext cx="5206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From one to more Hidden Layers: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of previous hidden layer is input for next layer 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3"/>
          <p:cNvSpPr/>
          <p:nvPr/>
        </p:nvSpPr>
        <p:spPr>
          <a:xfrm>
            <a:off x="576875" y="1984625"/>
            <a:ext cx="5895300" cy="152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33"/>
          <p:cNvCxnSpPr/>
          <p:nvPr/>
        </p:nvCxnSpPr>
        <p:spPr>
          <a:xfrm>
            <a:off x="6294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33"/>
          <p:cNvSpPr/>
          <p:nvPr/>
        </p:nvSpPr>
        <p:spPr>
          <a:xfrm>
            <a:off x="20694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xW</a:t>
            </a:r>
            <a:r>
              <a:rPr baseline="-25000" lang="en"/>
              <a:t>1</a:t>
            </a:r>
            <a:r>
              <a:rPr lang="en"/>
              <a:t> + b</a:t>
            </a:r>
            <a:r>
              <a:rPr baseline="-25000" lang="en"/>
              <a:t>1</a:t>
            </a:r>
            <a:endParaRPr baseline="-25000"/>
          </a:p>
        </p:txBody>
      </p:sp>
      <p:cxnSp>
        <p:nvCxnSpPr>
          <p:cNvPr id="536" name="Google Shape;536;p33"/>
          <p:cNvCxnSpPr/>
          <p:nvPr/>
        </p:nvCxnSpPr>
        <p:spPr>
          <a:xfrm>
            <a:off x="7574500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33"/>
          <p:cNvSpPr txBox="1"/>
          <p:nvPr/>
        </p:nvSpPr>
        <p:spPr>
          <a:xfrm>
            <a:off x="2853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538" name="Google Shape;538;p33"/>
          <p:cNvSpPr txBox="1"/>
          <p:nvPr/>
        </p:nvSpPr>
        <p:spPr>
          <a:xfrm>
            <a:off x="7724925" y="480125"/>
            <a:ext cx="1289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Y’ = predicted level</a:t>
            </a:r>
            <a:endParaRPr/>
          </a:p>
        </p:txBody>
      </p:sp>
      <p:sp>
        <p:nvSpPr>
          <p:cNvPr id="539" name="Google Shape;539;p33"/>
          <p:cNvSpPr txBox="1"/>
          <p:nvPr/>
        </p:nvSpPr>
        <p:spPr>
          <a:xfrm>
            <a:off x="285375" y="1120475"/>
            <a:ext cx="2057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 actual label</a:t>
            </a:r>
            <a:endParaRPr/>
          </a:p>
        </p:txBody>
      </p:sp>
      <p:cxnSp>
        <p:nvCxnSpPr>
          <p:cNvPr id="540" name="Google Shape;540;p33"/>
          <p:cNvCxnSpPr>
            <a:stCxn id="535" idx="3"/>
          </p:cNvCxnSpPr>
          <p:nvPr/>
        </p:nvCxnSpPr>
        <p:spPr>
          <a:xfrm>
            <a:off x="3080775" y="924100"/>
            <a:ext cx="17925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33"/>
          <p:cNvSpPr txBox="1"/>
          <p:nvPr/>
        </p:nvSpPr>
        <p:spPr>
          <a:xfrm>
            <a:off x="32372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1</a:t>
            </a:r>
            <a:endParaRPr baseline="-25000"/>
          </a:p>
        </p:txBody>
      </p:sp>
      <p:cxnSp>
        <p:nvCxnSpPr>
          <p:cNvPr id="542" name="Google Shape;542;p33"/>
          <p:cNvCxnSpPr/>
          <p:nvPr/>
        </p:nvCxnSpPr>
        <p:spPr>
          <a:xfrm rot="10800000">
            <a:off x="18643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33"/>
          <p:cNvCxnSpPr/>
          <p:nvPr/>
        </p:nvCxnSpPr>
        <p:spPr>
          <a:xfrm rot="10800000">
            <a:off x="18642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33"/>
          <p:cNvCxnSpPr/>
          <p:nvPr/>
        </p:nvCxnSpPr>
        <p:spPr>
          <a:xfrm rot="10800000">
            <a:off x="18643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33"/>
          <p:cNvCxnSpPr/>
          <p:nvPr/>
        </p:nvCxnSpPr>
        <p:spPr>
          <a:xfrm>
            <a:off x="24738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33"/>
          <p:cNvCxnSpPr/>
          <p:nvPr/>
        </p:nvCxnSpPr>
        <p:spPr>
          <a:xfrm rot="10800000">
            <a:off x="28978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33"/>
          <p:cNvCxnSpPr/>
          <p:nvPr/>
        </p:nvCxnSpPr>
        <p:spPr>
          <a:xfrm>
            <a:off x="24738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3"/>
          <p:cNvSpPr txBox="1"/>
          <p:nvPr/>
        </p:nvSpPr>
        <p:spPr>
          <a:xfrm>
            <a:off x="1864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 baseline="30000"/>
          </a:p>
        </p:txBody>
      </p:sp>
      <p:cxnSp>
        <p:nvCxnSpPr>
          <p:cNvPr id="549" name="Google Shape;549;p33"/>
          <p:cNvCxnSpPr/>
          <p:nvPr/>
        </p:nvCxnSpPr>
        <p:spPr>
          <a:xfrm rot="10800000">
            <a:off x="30835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33"/>
          <p:cNvCxnSpPr/>
          <p:nvPr/>
        </p:nvCxnSpPr>
        <p:spPr>
          <a:xfrm rot="10800000">
            <a:off x="30834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33"/>
          <p:cNvCxnSpPr/>
          <p:nvPr/>
        </p:nvCxnSpPr>
        <p:spPr>
          <a:xfrm rot="10800000">
            <a:off x="30835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33"/>
          <p:cNvCxnSpPr/>
          <p:nvPr/>
        </p:nvCxnSpPr>
        <p:spPr>
          <a:xfrm>
            <a:off x="36930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33"/>
          <p:cNvCxnSpPr/>
          <p:nvPr/>
        </p:nvCxnSpPr>
        <p:spPr>
          <a:xfrm rot="10800000">
            <a:off x="41170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33"/>
          <p:cNvCxnSpPr/>
          <p:nvPr/>
        </p:nvCxnSpPr>
        <p:spPr>
          <a:xfrm>
            <a:off x="36930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3"/>
          <p:cNvSpPr txBox="1"/>
          <p:nvPr/>
        </p:nvSpPr>
        <p:spPr>
          <a:xfrm>
            <a:off x="30835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1</a:t>
            </a:r>
            <a:endParaRPr baseline="-25000"/>
          </a:p>
        </p:txBody>
      </p:sp>
      <p:cxnSp>
        <p:nvCxnSpPr>
          <p:cNvPr id="556" name="Google Shape;556;p33"/>
          <p:cNvCxnSpPr/>
          <p:nvPr/>
        </p:nvCxnSpPr>
        <p:spPr>
          <a:xfrm rot="10800000">
            <a:off x="501097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33"/>
          <p:cNvCxnSpPr/>
          <p:nvPr/>
        </p:nvCxnSpPr>
        <p:spPr>
          <a:xfrm rot="10800000">
            <a:off x="501085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33"/>
          <p:cNvCxnSpPr/>
          <p:nvPr/>
        </p:nvCxnSpPr>
        <p:spPr>
          <a:xfrm rot="10800000">
            <a:off x="501097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33"/>
          <p:cNvCxnSpPr/>
          <p:nvPr/>
        </p:nvCxnSpPr>
        <p:spPr>
          <a:xfrm>
            <a:off x="562045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33"/>
          <p:cNvCxnSpPr/>
          <p:nvPr/>
        </p:nvCxnSpPr>
        <p:spPr>
          <a:xfrm rot="10800000">
            <a:off x="604447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33"/>
          <p:cNvCxnSpPr/>
          <p:nvPr/>
        </p:nvCxnSpPr>
        <p:spPr>
          <a:xfrm>
            <a:off x="562045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33"/>
          <p:cNvSpPr txBox="1"/>
          <p:nvPr/>
        </p:nvSpPr>
        <p:spPr>
          <a:xfrm>
            <a:off x="501097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563" name="Google Shape;563;p33"/>
          <p:cNvSpPr txBox="1"/>
          <p:nvPr/>
        </p:nvSpPr>
        <p:spPr>
          <a:xfrm>
            <a:off x="721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1</a:t>
            </a:r>
            <a:r>
              <a:rPr lang="en"/>
              <a:t> =</a:t>
            </a:r>
            <a:endParaRPr baseline="30000"/>
          </a:p>
        </p:txBody>
      </p:sp>
      <p:sp>
        <p:nvSpPr>
          <p:cNvPr id="564" name="Google Shape;564;p33"/>
          <p:cNvSpPr txBox="1"/>
          <p:nvPr/>
        </p:nvSpPr>
        <p:spPr>
          <a:xfrm>
            <a:off x="40741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 baseline="30000"/>
          </a:p>
        </p:txBody>
      </p:sp>
      <p:cxnSp>
        <p:nvCxnSpPr>
          <p:cNvPr id="565" name="Google Shape;565;p33"/>
          <p:cNvCxnSpPr/>
          <p:nvPr/>
        </p:nvCxnSpPr>
        <p:spPr>
          <a:xfrm flipH="1" rot="10800000">
            <a:off x="576875" y="1232525"/>
            <a:ext cx="1495800" cy="7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33"/>
          <p:cNvCxnSpPr/>
          <p:nvPr/>
        </p:nvCxnSpPr>
        <p:spPr>
          <a:xfrm>
            <a:off x="3088625" y="1224700"/>
            <a:ext cx="3391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3"/>
          <p:cNvSpPr/>
          <p:nvPr/>
        </p:nvSpPr>
        <p:spPr>
          <a:xfrm>
            <a:off x="48888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1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/>
              <a:t> + b</a:t>
            </a:r>
            <a:r>
              <a:rPr baseline="-25000" lang="en"/>
              <a:t>2</a:t>
            </a:r>
            <a:endParaRPr baseline="-25000"/>
          </a:p>
        </p:txBody>
      </p:sp>
      <p:sp>
        <p:nvSpPr>
          <p:cNvPr id="568" name="Google Shape;568;p33"/>
          <p:cNvSpPr/>
          <p:nvPr/>
        </p:nvSpPr>
        <p:spPr>
          <a:xfrm>
            <a:off x="65571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σ(z</a:t>
            </a:r>
            <a:r>
              <a:rPr baseline="-25000" lang="en"/>
              <a:t>2</a:t>
            </a:r>
            <a:r>
              <a:rPr lang="en"/>
              <a:t>)</a:t>
            </a:r>
            <a:endParaRPr/>
          </a:p>
        </p:txBody>
      </p:sp>
      <p:cxnSp>
        <p:nvCxnSpPr>
          <p:cNvPr id="569" name="Google Shape;569;p33"/>
          <p:cNvCxnSpPr>
            <a:stCxn id="567" idx="3"/>
            <a:endCxn id="568" idx="1"/>
          </p:cNvCxnSpPr>
          <p:nvPr/>
        </p:nvCxnSpPr>
        <p:spPr>
          <a:xfrm>
            <a:off x="5900175" y="924100"/>
            <a:ext cx="6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33"/>
          <p:cNvSpPr txBox="1"/>
          <p:nvPr/>
        </p:nvSpPr>
        <p:spPr>
          <a:xfrm>
            <a:off x="60566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2</a:t>
            </a:r>
            <a:endParaRPr baseline="-25000"/>
          </a:p>
        </p:txBody>
      </p:sp>
      <p:cxnSp>
        <p:nvCxnSpPr>
          <p:cNvPr id="571" name="Google Shape;571;p33"/>
          <p:cNvCxnSpPr>
            <a:stCxn id="572" idx="3"/>
            <a:endCxn id="567" idx="1"/>
          </p:cNvCxnSpPr>
          <p:nvPr/>
        </p:nvCxnSpPr>
        <p:spPr>
          <a:xfrm>
            <a:off x="4596675" y="9241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33"/>
          <p:cNvSpPr txBox="1"/>
          <p:nvPr/>
        </p:nvSpPr>
        <p:spPr>
          <a:xfrm>
            <a:off x="45326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574" name="Google Shape;574;p33"/>
          <p:cNvSpPr txBox="1"/>
          <p:nvPr/>
        </p:nvSpPr>
        <p:spPr>
          <a:xfrm>
            <a:off x="2184150" y="4009075"/>
            <a:ext cx="5206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From one to more Hidden Layers: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of previous hidden layer is input for next layer 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4"/>
          <p:cNvSpPr/>
          <p:nvPr/>
        </p:nvSpPr>
        <p:spPr>
          <a:xfrm>
            <a:off x="576875" y="1984625"/>
            <a:ext cx="5895300" cy="152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0" name="Google Shape;580;p34"/>
          <p:cNvCxnSpPr/>
          <p:nvPr/>
        </p:nvCxnSpPr>
        <p:spPr>
          <a:xfrm>
            <a:off x="629475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34"/>
          <p:cNvSpPr/>
          <p:nvPr/>
        </p:nvSpPr>
        <p:spPr>
          <a:xfrm>
            <a:off x="20694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xW</a:t>
            </a:r>
            <a:r>
              <a:rPr baseline="-25000" lang="en"/>
              <a:t>1</a:t>
            </a:r>
            <a:r>
              <a:rPr lang="en"/>
              <a:t> + b</a:t>
            </a:r>
            <a:r>
              <a:rPr baseline="-25000" lang="en"/>
              <a:t>1</a:t>
            </a:r>
            <a:endParaRPr baseline="-25000"/>
          </a:p>
        </p:txBody>
      </p:sp>
      <p:cxnSp>
        <p:nvCxnSpPr>
          <p:cNvPr id="582" name="Google Shape;582;p34"/>
          <p:cNvCxnSpPr/>
          <p:nvPr/>
        </p:nvCxnSpPr>
        <p:spPr>
          <a:xfrm>
            <a:off x="7574500" y="9241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34"/>
          <p:cNvSpPr txBox="1"/>
          <p:nvPr/>
        </p:nvSpPr>
        <p:spPr>
          <a:xfrm>
            <a:off x="285375" y="6241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584" name="Google Shape;584;p34"/>
          <p:cNvSpPr txBox="1"/>
          <p:nvPr/>
        </p:nvSpPr>
        <p:spPr>
          <a:xfrm>
            <a:off x="7724925" y="480125"/>
            <a:ext cx="1289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Y’ = predicted level</a:t>
            </a:r>
            <a:endParaRPr/>
          </a:p>
        </p:txBody>
      </p:sp>
      <p:sp>
        <p:nvSpPr>
          <p:cNvPr id="585" name="Google Shape;585;p34"/>
          <p:cNvSpPr txBox="1"/>
          <p:nvPr/>
        </p:nvSpPr>
        <p:spPr>
          <a:xfrm>
            <a:off x="285375" y="1120475"/>
            <a:ext cx="2057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 actual label</a:t>
            </a:r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35853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</a:t>
            </a:r>
            <a:r>
              <a:rPr lang="en"/>
              <a:t>(z</a:t>
            </a:r>
            <a:r>
              <a:rPr baseline="-25000" lang="en"/>
              <a:t>1</a:t>
            </a:r>
            <a:r>
              <a:rPr lang="en"/>
              <a:t>)</a:t>
            </a:r>
            <a:endParaRPr/>
          </a:p>
        </p:txBody>
      </p:sp>
      <p:cxnSp>
        <p:nvCxnSpPr>
          <p:cNvPr id="587" name="Google Shape;587;p34"/>
          <p:cNvCxnSpPr>
            <a:stCxn id="581" idx="3"/>
            <a:endCxn id="586" idx="1"/>
          </p:cNvCxnSpPr>
          <p:nvPr/>
        </p:nvCxnSpPr>
        <p:spPr>
          <a:xfrm>
            <a:off x="3080775" y="924100"/>
            <a:ext cx="50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34"/>
          <p:cNvSpPr txBox="1"/>
          <p:nvPr/>
        </p:nvSpPr>
        <p:spPr>
          <a:xfrm>
            <a:off x="32372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1</a:t>
            </a:r>
            <a:endParaRPr baseline="-25000"/>
          </a:p>
        </p:txBody>
      </p:sp>
      <p:cxnSp>
        <p:nvCxnSpPr>
          <p:cNvPr id="589" name="Google Shape;589;p34"/>
          <p:cNvCxnSpPr/>
          <p:nvPr/>
        </p:nvCxnSpPr>
        <p:spPr>
          <a:xfrm rot="10800000">
            <a:off x="18643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34"/>
          <p:cNvCxnSpPr/>
          <p:nvPr/>
        </p:nvCxnSpPr>
        <p:spPr>
          <a:xfrm rot="10800000">
            <a:off x="18642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34"/>
          <p:cNvCxnSpPr/>
          <p:nvPr/>
        </p:nvCxnSpPr>
        <p:spPr>
          <a:xfrm rot="10800000">
            <a:off x="18643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34"/>
          <p:cNvCxnSpPr/>
          <p:nvPr/>
        </p:nvCxnSpPr>
        <p:spPr>
          <a:xfrm>
            <a:off x="24738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34"/>
          <p:cNvCxnSpPr/>
          <p:nvPr/>
        </p:nvCxnSpPr>
        <p:spPr>
          <a:xfrm rot="10800000">
            <a:off x="28978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34"/>
          <p:cNvCxnSpPr/>
          <p:nvPr/>
        </p:nvCxnSpPr>
        <p:spPr>
          <a:xfrm>
            <a:off x="24738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34"/>
          <p:cNvSpPr txBox="1"/>
          <p:nvPr/>
        </p:nvSpPr>
        <p:spPr>
          <a:xfrm>
            <a:off x="1864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 baseline="30000"/>
          </a:p>
        </p:txBody>
      </p:sp>
      <p:cxnSp>
        <p:nvCxnSpPr>
          <p:cNvPr id="596" name="Google Shape;596;p34"/>
          <p:cNvCxnSpPr/>
          <p:nvPr/>
        </p:nvCxnSpPr>
        <p:spPr>
          <a:xfrm rot="10800000">
            <a:off x="308352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34"/>
          <p:cNvCxnSpPr/>
          <p:nvPr/>
        </p:nvCxnSpPr>
        <p:spPr>
          <a:xfrm rot="10800000">
            <a:off x="308340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34"/>
          <p:cNvCxnSpPr/>
          <p:nvPr/>
        </p:nvCxnSpPr>
        <p:spPr>
          <a:xfrm rot="10800000">
            <a:off x="308352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34"/>
          <p:cNvCxnSpPr/>
          <p:nvPr/>
        </p:nvCxnSpPr>
        <p:spPr>
          <a:xfrm>
            <a:off x="369300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34"/>
          <p:cNvCxnSpPr/>
          <p:nvPr/>
        </p:nvCxnSpPr>
        <p:spPr>
          <a:xfrm rot="10800000">
            <a:off x="411702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34"/>
          <p:cNvCxnSpPr/>
          <p:nvPr/>
        </p:nvCxnSpPr>
        <p:spPr>
          <a:xfrm>
            <a:off x="369300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34"/>
          <p:cNvSpPr txBox="1"/>
          <p:nvPr/>
        </p:nvSpPr>
        <p:spPr>
          <a:xfrm>
            <a:off x="30835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baseline="-25000" lang="en"/>
              <a:t>1</a:t>
            </a:r>
            <a:endParaRPr baseline="-25000"/>
          </a:p>
        </p:txBody>
      </p:sp>
      <p:cxnSp>
        <p:nvCxnSpPr>
          <p:cNvPr id="603" name="Google Shape;603;p34"/>
          <p:cNvCxnSpPr/>
          <p:nvPr/>
        </p:nvCxnSpPr>
        <p:spPr>
          <a:xfrm rot="10800000">
            <a:off x="5010975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34"/>
          <p:cNvCxnSpPr/>
          <p:nvPr/>
        </p:nvCxnSpPr>
        <p:spPr>
          <a:xfrm rot="10800000">
            <a:off x="5010850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34"/>
          <p:cNvCxnSpPr/>
          <p:nvPr/>
        </p:nvCxnSpPr>
        <p:spPr>
          <a:xfrm rot="10800000">
            <a:off x="5010975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34"/>
          <p:cNvCxnSpPr/>
          <p:nvPr/>
        </p:nvCxnSpPr>
        <p:spPr>
          <a:xfrm>
            <a:off x="5620450" y="21935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34"/>
          <p:cNvCxnSpPr/>
          <p:nvPr/>
        </p:nvCxnSpPr>
        <p:spPr>
          <a:xfrm rot="10800000">
            <a:off x="6044475" y="2193500"/>
            <a:ext cx="0" cy="10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34"/>
          <p:cNvCxnSpPr/>
          <p:nvPr/>
        </p:nvCxnSpPr>
        <p:spPr>
          <a:xfrm>
            <a:off x="5620450" y="3272900"/>
            <a:ext cx="4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/>
        </p:nvSpPr>
        <p:spPr>
          <a:xfrm>
            <a:off x="501097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610" name="Google Shape;610;p34"/>
          <p:cNvSpPr txBox="1"/>
          <p:nvPr/>
        </p:nvSpPr>
        <p:spPr>
          <a:xfrm>
            <a:off x="7213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1</a:t>
            </a:r>
            <a:r>
              <a:rPr lang="en"/>
              <a:t> =</a:t>
            </a:r>
            <a:endParaRPr baseline="30000"/>
          </a:p>
        </p:txBody>
      </p:sp>
      <p:sp>
        <p:nvSpPr>
          <p:cNvPr id="611" name="Google Shape;611;p34"/>
          <p:cNvSpPr txBox="1"/>
          <p:nvPr/>
        </p:nvSpPr>
        <p:spPr>
          <a:xfrm>
            <a:off x="4074125" y="2577375"/>
            <a:ext cx="1033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 baseline="30000"/>
          </a:p>
        </p:txBody>
      </p:sp>
      <p:cxnSp>
        <p:nvCxnSpPr>
          <p:cNvPr id="612" name="Google Shape;612;p34"/>
          <p:cNvCxnSpPr/>
          <p:nvPr/>
        </p:nvCxnSpPr>
        <p:spPr>
          <a:xfrm flipH="1" rot="10800000">
            <a:off x="576875" y="1232525"/>
            <a:ext cx="1495800" cy="7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34"/>
          <p:cNvCxnSpPr/>
          <p:nvPr/>
        </p:nvCxnSpPr>
        <p:spPr>
          <a:xfrm>
            <a:off x="3088625" y="1224700"/>
            <a:ext cx="3391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34"/>
          <p:cNvSpPr/>
          <p:nvPr/>
        </p:nvSpPr>
        <p:spPr>
          <a:xfrm>
            <a:off x="48888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1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/>
              <a:t> + b</a:t>
            </a:r>
            <a:r>
              <a:rPr baseline="-25000" lang="en"/>
              <a:t>2</a:t>
            </a:r>
            <a:endParaRPr baseline="-25000"/>
          </a:p>
        </p:txBody>
      </p:sp>
      <p:sp>
        <p:nvSpPr>
          <p:cNvPr id="615" name="Google Shape;615;p34"/>
          <p:cNvSpPr/>
          <p:nvPr/>
        </p:nvSpPr>
        <p:spPr>
          <a:xfrm>
            <a:off x="6557175" y="624100"/>
            <a:ext cx="10113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σ(z</a:t>
            </a:r>
            <a:r>
              <a:rPr baseline="-25000" lang="en"/>
              <a:t>2</a:t>
            </a:r>
            <a:r>
              <a:rPr lang="en"/>
              <a:t>)</a:t>
            </a:r>
            <a:endParaRPr/>
          </a:p>
        </p:txBody>
      </p:sp>
      <p:cxnSp>
        <p:nvCxnSpPr>
          <p:cNvPr id="616" name="Google Shape;616;p34"/>
          <p:cNvCxnSpPr>
            <a:stCxn id="614" idx="3"/>
            <a:endCxn id="615" idx="1"/>
          </p:cNvCxnSpPr>
          <p:nvPr/>
        </p:nvCxnSpPr>
        <p:spPr>
          <a:xfrm>
            <a:off x="5900175" y="924100"/>
            <a:ext cx="6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p34"/>
          <p:cNvSpPr txBox="1"/>
          <p:nvPr/>
        </p:nvSpPr>
        <p:spPr>
          <a:xfrm>
            <a:off x="60566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2</a:t>
            </a:r>
            <a:endParaRPr baseline="-25000"/>
          </a:p>
        </p:txBody>
      </p:sp>
      <p:cxnSp>
        <p:nvCxnSpPr>
          <p:cNvPr id="618" name="Google Shape;618;p34"/>
          <p:cNvCxnSpPr>
            <a:stCxn id="586" idx="3"/>
            <a:endCxn id="614" idx="1"/>
          </p:cNvCxnSpPr>
          <p:nvPr/>
        </p:nvCxnSpPr>
        <p:spPr>
          <a:xfrm>
            <a:off x="4596675" y="924100"/>
            <a:ext cx="2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9" name="Google Shape;619;p34"/>
          <p:cNvSpPr txBox="1"/>
          <p:nvPr/>
        </p:nvSpPr>
        <p:spPr>
          <a:xfrm>
            <a:off x="4532625" y="484325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620" name="Google Shape;620;p34"/>
          <p:cNvSpPr txBox="1"/>
          <p:nvPr/>
        </p:nvSpPr>
        <p:spPr>
          <a:xfrm>
            <a:off x="2412750" y="3787525"/>
            <a:ext cx="52062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- 100-dimensional feature vectors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- 10,000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- 200 dimensional first hidden layer….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… </a:t>
            </a:r>
            <a:r>
              <a:rPr b="1" i="1" lang="en"/>
              <a:t>What are the dimensions of W</a:t>
            </a:r>
            <a:r>
              <a:rPr b="1" baseline="-25000" i="1" lang="en"/>
              <a:t>1</a:t>
            </a:r>
            <a:r>
              <a:rPr b="1" i="1" lang="en"/>
              <a:t> and b</a:t>
            </a:r>
            <a:r>
              <a:rPr b="1" baseline="-25000" i="1" lang="en"/>
              <a:t>1</a:t>
            </a:r>
            <a:r>
              <a:rPr b="1" i="1" lang="en"/>
              <a:t>?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Activations </a:t>
            </a:r>
            <a:endParaRPr/>
          </a:p>
        </p:txBody>
      </p:sp>
      <p:sp>
        <p:nvSpPr>
          <p:cNvPr id="626" name="Google Shape;626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 (very common)  vs. Sigmoid: 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7" name="Google Shape;6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475" y="1735350"/>
            <a:ext cx="5979049" cy="24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5"/>
          <p:cNvSpPr txBox="1"/>
          <p:nvPr/>
        </p:nvSpPr>
        <p:spPr>
          <a:xfrm>
            <a:off x="311700" y="4307050"/>
            <a:ext cx="64863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https://towardsdatascience.com/activation-functions-neural-networks-1cbd9f8d91d6</a:t>
            </a:r>
            <a:endParaRPr sz="1000"/>
          </a:p>
        </p:txBody>
      </p:sp>
      <p:cxnSp>
        <p:nvCxnSpPr>
          <p:cNvPr id="629" name="Google Shape;629;p35"/>
          <p:cNvCxnSpPr/>
          <p:nvPr/>
        </p:nvCxnSpPr>
        <p:spPr>
          <a:xfrm flipH="1">
            <a:off x="3837525" y="1496825"/>
            <a:ext cx="117390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actually classify?</a:t>
            </a:r>
            <a:br>
              <a:rPr lang="en"/>
            </a:br>
            <a:r>
              <a:rPr lang="en"/>
              <a:t>Output Layer</a:t>
            </a:r>
            <a:endParaRPr/>
          </a:p>
        </p:txBody>
      </p:sp>
      <p:sp>
        <p:nvSpPr>
          <p:cNvPr id="635" name="Google Shape;635;p36"/>
          <p:cNvSpPr/>
          <p:nvPr/>
        </p:nvSpPr>
        <p:spPr>
          <a:xfrm>
            <a:off x="6902450" y="9329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6902450" y="198225"/>
            <a:ext cx="1411500" cy="612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Or Softmax</a:t>
            </a:r>
            <a:endParaRPr/>
          </a:p>
        </p:txBody>
      </p:sp>
      <p:cxnSp>
        <p:nvCxnSpPr>
          <p:cNvPr id="637" name="Google Shape;637;p36"/>
          <p:cNvCxnSpPr/>
          <p:nvPr/>
        </p:nvCxnSpPr>
        <p:spPr>
          <a:xfrm rot="10800000">
            <a:off x="7600075" y="846875"/>
            <a:ext cx="0" cy="604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36"/>
          <p:cNvSpPr txBox="1"/>
          <p:nvPr/>
        </p:nvSpPr>
        <p:spPr>
          <a:xfrm>
            <a:off x="949975" y="154950"/>
            <a:ext cx="48090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Input: 7 dim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HL1 : 12 neurons               W_1: 7 x 12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HL 2: 5 neurons                  W_2: 12 x 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# of classes: 10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Output Layer:                      W_o: 5 x 10           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" name="Google Shape;639;p36"/>
          <p:cNvSpPr txBox="1"/>
          <p:nvPr/>
        </p:nvSpPr>
        <p:spPr>
          <a:xfrm>
            <a:off x="2319500" y="3737025"/>
            <a:ext cx="50658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Output: p =(p_1 , p_2 , , , … p_10)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Layer - Approach</a:t>
            </a:r>
            <a:endParaRPr/>
          </a:p>
        </p:txBody>
      </p:sp>
      <p:sp>
        <p:nvSpPr>
          <p:cNvPr id="645" name="Google Shape;645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</a:t>
            </a:r>
            <a:r>
              <a:rPr i="1" lang="en"/>
              <a:t>k </a:t>
            </a:r>
            <a:r>
              <a:rPr lang="en"/>
              <a:t>classes, we need:</a:t>
            </a:r>
            <a:r>
              <a:rPr b="1" lang="en"/>
              <a:t> </a:t>
            </a:r>
            <a:r>
              <a:rPr b="1" i="1" lang="en"/>
              <a:t>k </a:t>
            </a:r>
            <a:r>
              <a:rPr b="1" lang="en"/>
              <a:t>probabilities </a:t>
            </a:r>
            <a:r>
              <a:rPr lang="en"/>
              <a:t>for each input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have: a last Hidden Layer of (say) dimension 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we get the probabilities (k positive numbers summing to 1)?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one more affine layer to map from </a:t>
            </a:r>
            <a:r>
              <a:rPr i="1" lang="en"/>
              <a:t>d</a:t>
            </a:r>
            <a:r>
              <a:rPr lang="en"/>
              <a:t> to </a:t>
            </a:r>
            <a:r>
              <a:rPr i="1" lang="en"/>
              <a:t>k</a:t>
            </a:r>
            <a:r>
              <a:rPr lang="en"/>
              <a:t> dimensional vectors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Softmax: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Exponentiate all elements of vector (now we have k-dim vector with all components positive)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Divide all components by the sum of all components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Multiclass sigmoid.\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51" name="Google Shape;651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652" name="Google Shape;652;p38"/>
          <p:cNvSpPr/>
          <p:nvPr/>
        </p:nvSpPr>
        <p:spPr>
          <a:xfrm>
            <a:off x="4787875" y="1742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3" name="Google Shape;653;p38"/>
          <p:cNvSpPr/>
          <p:nvPr/>
        </p:nvSpPr>
        <p:spPr>
          <a:xfrm flipH="1">
            <a:off x="7662275" y="1742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4" name="Google Shape;654;p38"/>
          <p:cNvSpPr/>
          <p:nvPr/>
        </p:nvSpPr>
        <p:spPr>
          <a:xfrm>
            <a:off x="4787875" y="2885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5" name="Google Shape;655;p38"/>
          <p:cNvSpPr/>
          <p:nvPr/>
        </p:nvSpPr>
        <p:spPr>
          <a:xfrm flipH="1">
            <a:off x="7662275" y="2885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6" name="Google Shape;656;p38"/>
          <p:cNvSpPr/>
          <p:nvPr/>
        </p:nvSpPr>
        <p:spPr>
          <a:xfrm>
            <a:off x="4787875" y="4028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7" name="Google Shape;657;p38"/>
          <p:cNvSpPr/>
          <p:nvPr/>
        </p:nvSpPr>
        <p:spPr>
          <a:xfrm flipH="1">
            <a:off x="7662275" y="4028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8" name="Google Shape;658;p38"/>
          <p:cNvSpPr txBox="1"/>
          <p:nvPr/>
        </p:nvSpPr>
        <p:spPr>
          <a:xfrm>
            <a:off x="4890025" y="1804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6	                -7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38"/>
          <p:cNvSpPr txBox="1"/>
          <p:nvPr/>
        </p:nvSpPr>
        <p:spPr>
          <a:xfrm>
            <a:off x="4890025" y="2947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54.5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               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403.4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0.0009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38"/>
          <p:cNvSpPr txBox="1"/>
          <p:nvPr/>
        </p:nvSpPr>
        <p:spPr>
          <a:xfrm>
            <a:off x="4890025" y="4090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0.12	                0.88		0.00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38"/>
          <p:cNvSpPr txBox="1"/>
          <p:nvPr/>
        </p:nvSpPr>
        <p:spPr>
          <a:xfrm>
            <a:off x="1320100" y="1771350"/>
            <a:ext cx="3331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 + b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2" name="Google Shape;662;p38"/>
          <p:cNvCxnSpPr/>
          <p:nvPr/>
        </p:nvCxnSpPr>
        <p:spPr>
          <a:xfrm>
            <a:off x="3172400" y="2099400"/>
            <a:ext cx="1575900" cy="13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3" name="Google Shape;663;p38"/>
          <p:cNvSpPr txBox="1"/>
          <p:nvPr/>
        </p:nvSpPr>
        <p:spPr>
          <a:xfrm>
            <a:off x="4001450" y="2387925"/>
            <a:ext cx="592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8"/>
          <p:cNvSpPr txBox="1"/>
          <p:nvPr/>
        </p:nvSpPr>
        <p:spPr>
          <a:xfrm>
            <a:off x="2241200" y="3530925"/>
            <a:ext cx="23529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zi 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 sum(e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5" name="Google Shape;665;p38"/>
          <p:cNvCxnSpPr>
            <a:stCxn id="658" idx="1"/>
            <a:endCxn id="659" idx="1"/>
          </p:cNvCxnSpPr>
          <p:nvPr/>
        </p:nvCxnSpPr>
        <p:spPr>
          <a:xfrm>
            <a:off x="4890025" y="2139050"/>
            <a:ext cx="600" cy="1143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38"/>
          <p:cNvCxnSpPr>
            <a:stCxn id="659" idx="1"/>
            <a:endCxn id="660" idx="1"/>
          </p:cNvCxnSpPr>
          <p:nvPr/>
        </p:nvCxnSpPr>
        <p:spPr>
          <a:xfrm>
            <a:off x="4890025" y="3282050"/>
            <a:ext cx="600" cy="1143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7" name="Google Shape;667;p38"/>
          <p:cNvSpPr txBox="1"/>
          <p:nvPr/>
        </p:nvSpPr>
        <p:spPr>
          <a:xfrm>
            <a:off x="4773250" y="1170800"/>
            <a:ext cx="3532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baseline="-25000" lang="en"/>
              <a:t>1  </a:t>
            </a:r>
            <a:r>
              <a:rPr lang="en"/>
              <a:t>                          z</a:t>
            </a:r>
            <a:r>
              <a:rPr baseline="-25000" lang="en"/>
              <a:t>2</a:t>
            </a:r>
            <a:r>
              <a:rPr lang="en"/>
              <a:t>                         z</a:t>
            </a:r>
            <a:r>
              <a:rPr baseline="-25000" lang="en"/>
              <a:t>3</a:t>
            </a:r>
            <a:r>
              <a:rPr lang="en"/>
              <a:t> </a:t>
            </a:r>
            <a:endParaRPr/>
          </a:p>
        </p:txBody>
      </p:sp>
      <p:grpSp>
        <p:nvGrpSpPr>
          <p:cNvPr id="668" name="Google Shape;668;p38"/>
          <p:cNvGrpSpPr/>
          <p:nvPr/>
        </p:nvGrpSpPr>
        <p:grpSpPr>
          <a:xfrm>
            <a:off x="389651" y="1449800"/>
            <a:ext cx="692325" cy="3310200"/>
            <a:chOff x="305751" y="1400450"/>
            <a:chExt cx="692325" cy="3310200"/>
          </a:xfrm>
        </p:grpSpPr>
        <p:cxnSp>
          <p:nvCxnSpPr>
            <p:cNvPr id="669" name="Google Shape;669;p38"/>
            <p:cNvCxnSpPr/>
            <p:nvPr/>
          </p:nvCxnSpPr>
          <p:spPr>
            <a:xfrm>
              <a:off x="653550" y="1400450"/>
              <a:ext cx="0" cy="33102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0" name="Google Shape;670;p38"/>
            <p:cNvSpPr txBox="1"/>
            <p:nvPr/>
          </p:nvSpPr>
          <p:spPr>
            <a:xfrm rot="-5400000">
              <a:off x="349625" y="1828125"/>
              <a:ext cx="726600" cy="57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</a:rPr>
                <a:t>Affine</a:t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71" name="Google Shape;671;p38"/>
            <p:cNvSpPr txBox="1"/>
            <p:nvPr/>
          </p:nvSpPr>
          <p:spPr>
            <a:xfrm rot="-5400000">
              <a:off x="80225" y="3429850"/>
              <a:ext cx="1265400" cy="57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</a:rPr>
                <a:t>Softmax</a:t>
              </a:r>
              <a:endParaRPr>
                <a:solidFill>
                  <a:schemeClr val="accent5"/>
                </a:solidFill>
              </a:endParaRPr>
            </a:p>
          </p:txBody>
        </p:sp>
        <p:cxnSp>
          <p:nvCxnSpPr>
            <p:cNvPr id="672" name="Google Shape;672;p38"/>
            <p:cNvCxnSpPr/>
            <p:nvPr/>
          </p:nvCxnSpPr>
          <p:spPr>
            <a:xfrm>
              <a:off x="305750" y="2478575"/>
              <a:ext cx="670500" cy="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Softmax: the Wikipedia version!</a:t>
            </a:r>
            <a:endParaRPr/>
          </a:p>
        </p:txBody>
      </p:sp>
      <p:pic>
        <p:nvPicPr>
          <p:cNvPr descr="Screenshot from 2016-09-23 01:46:31.png" id="678" name="Google Shape;6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771650"/>
            <a:ext cx="67056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9"/>
          <p:cNvSpPr txBox="1"/>
          <p:nvPr/>
        </p:nvSpPr>
        <p:spPr>
          <a:xfrm>
            <a:off x="538700" y="3695700"/>
            <a:ext cx="7934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Questions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“If you have 100k classes… could there be a problem here?”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classes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Output of affine layer in classification layer:   </a:t>
            </a:r>
            <a:endParaRPr/>
          </a:p>
        </p:txBody>
      </p:sp>
      <p:sp>
        <p:nvSpPr>
          <p:cNvPr id="686" name="Google Shape;686;p40"/>
          <p:cNvSpPr txBox="1"/>
          <p:nvPr/>
        </p:nvSpPr>
        <p:spPr>
          <a:xfrm>
            <a:off x="2859100" y="2236800"/>
            <a:ext cx="32115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	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e^3                     e^0 = 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P:           e^3/(e^3 +1)          1/(e^3 + 1)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Classes: Just </a:t>
            </a:r>
            <a:r>
              <a:rPr lang="en"/>
              <a:t>Sigmoid</a:t>
            </a:r>
            <a:endParaRPr/>
          </a:p>
        </p:txBody>
      </p:sp>
      <p:sp>
        <p:nvSpPr>
          <p:cNvPr id="692" name="Google Shape;692;p41"/>
          <p:cNvSpPr/>
          <p:nvPr/>
        </p:nvSpPr>
        <p:spPr>
          <a:xfrm>
            <a:off x="4787875" y="1742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3" name="Google Shape;693;p41"/>
          <p:cNvSpPr/>
          <p:nvPr/>
        </p:nvSpPr>
        <p:spPr>
          <a:xfrm flipH="1">
            <a:off x="7662275" y="1742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4" name="Google Shape;694;p41"/>
          <p:cNvSpPr/>
          <p:nvPr/>
        </p:nvSpPr>
        <p:spPr>
          <a:xfrm>
            <a:off x="4787875" y="2885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5" name="Google Shape;695;p41"/>
          <p:cNvSpPr/>
          <p:nvPr/>
        </p:nvSpPr>
        <p:spPr>
          <a:xfrm flipH="1">
            <a:off x="7662275" y="2885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6" name="Google Shape;696;p41"/>
          <p:cNvSpPr/>
          <p:nvPr/>
        </p:nvSpPr>
        <p:spPr>
          <a:xfrm>
            <a:off x="4787875" y="4028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7" name="Google Shape;697;p41"/>
          <p:cNvSpPr/>
          <p:nvPr/>
        </p:nvSpPr>
        <p:spPr>
          <a:xfrm flipH="1">
            <a:off x="7662275" y="4028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8" name="Google Shape;698;p41"/>
          <p:cNvSpPr txBox="1"/>
          <p:nvPr/>
        </p:nvSpPr>
        <p:spPr>
          <a:xfrm>
            <a:off x="4890025" y="1804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41"/>
          <p:cNvSpPr txBox="1"/>
          <p:nvPr/>
        </p:nvSpPr>
        <p:spPr>
          <a:xfrm>
            <a:off x="4890025" y="2947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54.5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41"/>
          <p:cNvSpPr txBox="1"/>
          <p:nvPr/>
        </p:nvSpPr>
        <p:spPr>
          <a:xfrm>
            <a:off x="4890025" y="4090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0.98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41"/>
          <p:cNvSpPr txBox="1"/>
          <p:nvPr/>
        </p:nvSpPr>
        <p:spPr>
          <a:xfrm>
            <a:off x="1434400" y="1778325"/>
            <a:ext cx="25500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 + b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2" name="Google Shape;702;p41"/>
          <p:cNvCxnSpPr/>
          <p:nvPr/>
        </p:nvCxnSpPr>
        <p:spPr>
          <a:xfrm>
            <a:off x="3361100" y="2113225"/>
            <a:ext cx="1387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3" name="Google Shape;703;p41"/>
          <p:cNvSpPr txBox="1"/>
          <p:nvPr/>
        </p:nvSpPr>
        <p:spPr>
          <a:xfrm>
            <a:off x="4001450" y="2387925"/>
            <a:ext cx="592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41"/>
          <p:cNvSpPr txBox="1"/>
          <p:nvPr/>
        </p:nvSpPr>
        <p:spPr>
          <a:xfrm>
            <a:off x="2241200" y="3530925"/>
            <a:ext cx="2737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 (1 + e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-z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5" name="Google Shape;705;p41"/>
          <p:cNvCxnSpPr>
            <a:stCxn id="698" idx="1"/>
            <a:endCxn id="699" idx="1"/>
          </p:cNvCxnSpPr>
          <p:nvPr/>
        </p:nvCxnSpPr>
        <p:spPr>
          <a:xfrm>
            <a:off x="4890025" y="2139050"/>
            <a:ext cx="600" cy="1143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p41"/>
          <p:cNvCxnSpPr>
            <a:stCxn id="699" idx="1"/>
            <a:endCxn id="700" idx="1"/>
          </p:cNvCxnSpPr>
          <p:nvPr/>
        </p:nvCxnSpPr>
        <p:spPr>
          <a:xfrm>
            <a:off x="4890025" y="3282050"/>
            <a:ext cx="600" cy="1143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7" name="Google Shape;707;p41"/>
          <p:cNvSpPr/>
          <p:nvPr/>
        </p:nvSpPr>
        <p:spPr>
          <a:xfrm>
            <a:off x="6902450" y="9329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708" name="Google Shape;708;p41"/>
          <p:cNvSpPr/>
          <p:nvPr/>
        </p:nvSpPr>
        <p:spPr>
          <a:xfrm>
            <a:off x="6902450" y="198225"/>
            <a:ext cx="1411500" cy="612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Or Softmax</a:t>
            </a:r>
            <a:endParaRPr/>
          </a:p>
        </p:txBody>
      </p:sp>
      <p:cxnSp>
        <p:nvCxnSpPr>
          <p:cNvPr id="709" name="Google Shape;709;p41"/>
          <p:cNvCxnSpPr/>
          <p:nvPr/>
        </p:nvCxnSpPr>
        <p:spPr>
          <a:xfrm rot="10800000">
            <a:off x="7600075" y="846875"/>
            <a:ext cx="0" cy="604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10" name="Google Shape;710;p41"/>
          <p:cNvGrpSpPr/>
          <p:nvPr/>
        </p:nvGrpSpPr>
        <p:grpSpPr>
          <a:xfrm>
            <a:off x="305751" y="1400450"/>
            <a:ext cx="692325" cy="3310200"/>
            <a:chOff x="305751" y="1400450"/>
            <a:chExt cx="692325" cy="3310200"/>
          </a:xfrm>
        </p:grpSpPr>
        <p:cxnSp>
          <p:nvCxnSpPr>
            <p:cNvPr id="711" name="Google Shape;711;p41"/>
            <p:cNvCxnSpPr/>
            <p:nvPr/>
          </p:nvCxnSpPr>
          <p:spPr>
            <a:xfrm>
              <a:off x="653550" y="1400450"/>
              <a:ext cx="0" cy="331020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2" name="Google Shape;712;p41"/>
            <p:cNvSpPr txBox="1"/>
            <p:nvPr/>
          </p:nvSpPr>
          <p:spPr>
            <a:xfrm rot="-5400000">
              <a:off x="349625" y="1828125"/>
              <a:ext cx="726600" cy="57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</a:rPr>
                <a:t>Affine</a:t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713" name="Google Shape;713;p41"/>
            <p:cNvSpPr txBox="1"/>
            <p:nvPr/>
          </p:nvSpPr>
          <p:spPr>
            <a:xfrm rot="-5400000">
              <a:off x="182975" y="3327225"/>
              <a:ext cx="1059900" cy="57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</a:rPr>
                <a:t>Sigmoid</a:t>
              </a:r>
              <a:endParaRPr>
                <a:solidFill>
                  <a:schemeClr val="accent5"/>
                </a:solidFill>
              </a:endParaRPr>
            </a:p>
          </p:txBody>
        </p:sp>
        <p:cxnSp>
          <p:nvCxnSpPr>
            <p:cNvPr id="714" name="Google Shape;714;p41"/>
            <p:cNvCxnSpPr/>
            <p:nvPr/>
          </p:nvCxnSpPr>
          <p:spPr>
            <a:xfrm>
              <a:off x="305750" y="2478575"/>
              <a:ext cx="670500" cy="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5" name="Google Shape;715;p41"/>
          <p:cNvSpPr txBox="1"/>
          <p:nvPr/>
        </p:nvSpPr>
        <p:spPr>
          <a:xfrm>
            <a:off x="729750" y="4196450"/>
            <a:ext cx="7934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Question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“How does this relate to Softmax?”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Assignment 1</a:t>
            </a:r>
            <a:r>
              <a:rPr lang="en"/>
              <a:t> (Info Theory) - released this past Saturday 01/09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Due Sunday, Jan 17 (Tuesday 01/19 if you use late days)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Assignment 2</a:t>
            </a:r>
            <a:r>
              <a:rPr lang="en"/>
              <a:t> to be released Saturday 01/16.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Paper reading sessions: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How to read a paper</a:t>
            </a:r>
            <a:r>
              <a:rPr lang="en"/>
              <a:t> and </a:t>
            </a: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A Sensitivity Analysis of (and Practitioners' Guide to) Convolutional Neural Nets for Sentence Classification</a:t>
            </a:r>
            <a:r>
              <a:rPr lang="en"/>
              <a:t>  Mark: Friday 1/15 5:40 pm PST in his office hour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Project Proposals </a:t>
            </a:r>
            <a:r>
              <a:rPr b="1" lang="en">
                <a:solidFill>
                  <a:srgbClr val="9900FF"/>
                </a:solidFill>
              </a:rPr>
              <a:t>- Due 02/06! </a:t>
            </a:r>
            <a:endParaRPr b="1">
              <a:solidFill>
                <a:srgbClr val="99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rgbClr val="9900FF"/>
                </a:solidFill>
              </a:rPr>
              <a:t>Details next week. </a:t>
            </a:r>
            <a:endParaRPr b="1">
              <a:solidFill>
                <a:srgbClr val="99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rgbClr val="9900FF"/>
                </a:solidFill>
              </a:rPr>
              <a:t>Questions?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Concerns?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Classes: Just Sigmoid</a:t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4787875" y="1742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2" name="Google Shape;722;p42"/>
          <p:cNvSpPr/>
          <p:nvPr/>
        </p:nvSpPr>
        <p:spPr>
          <a:xfrm flipH="1">
            <a:off x="7662275" y="1742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3" name="Google Shape;723;p42"/>
          <p:cNvSpPr/>
          <p:nvPr/>
        </p:nvSpPr>
        <p:spPr>
          <a:xfrm>
            <a:off x="4787875" y="2885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4" name="Google Shape;724;p42"/>
          <p:cNvSpPr/>
          <p:nvPr/>
        </p:nvSpPr>
        <p:spPr>
          <a:xfrm flipH="1">
            <a:off x="7662275" y="2885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5" name="Google Shape;725;p42"/>
          <p:cNvSpPr/>
          <p:nvPr/>
        </p:nvSpPr>
        <p:spPr>
          <a:xfrm>
            <a:off x="4787875" y="4028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6" name="Google Shape;726;p42"/>
          <p:cNvSpPr/>
          <p:nvPr/>
        </p:nvSpPr>
        <p:spPr>
          <a:xfrm flipH="1">
            <a:off x="7662275" y="4028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7" name="Google Shape;727;p42"/>
          <p:cNvSpPr txBox="1"/>
          <p:nvPr/>
        </p:nvSpPr>
        <p:spPr>
          <a:xfrm>
            <a:off x="4890025" y="1804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42"/>
          <p:cNvSpPr txBox="1"/>
          <p:nvPr/>
        </p:nvSpPr>
        <p:spPr>
          <a:xfrm>
            <a:off x="4890025" y="2947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54.5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42"/>
          <p:cNvSpPr txBox="1"/>
          <p:nvPr/>
        </p:nvSpPr>
        <p:spPr>
          <a:xfrm>
            <a:off x="4890025" y="4090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0.98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42"/>
          <p:cNvSpPr txBox="1"/>
          <p:nvPr/>
        </p:nvSpPr>
        <p:spPr>
          <a:xfrm>
            <a:off x="1434400" y="1778325"/>
            <a:ext cx="25500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 + b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1" name="Google Shape;731;p42"/>
          <p:cNvCxnSpPr/>
          <p:nvPr/>
        </p:nvCxnSpPr>
        <p:spPr>
          <a:xfrm>
            <a:off x="3361100" y="2113225"/>
            <a:ext cx="1387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2" name="Google Shape;732;p42"/>
          <p:cNvSpPr txBox="1"/>
          <p:nvPr/>
        </p:nvSpPr>
        <p:spPr>
          <a:xfrm>
            <a:off x="4001450" y="2387925"/>
            <a:ext cx="592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42"/>
          <p:cNvSpPr txBox="1"/>
          <p:nvPr/>
        </p:nvSpPr>
        <p:spPr>
          <a:xfrm>
            <a:off x="2241200" y="3530925"/>
            <a:ext cx="2737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 (1 + e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-z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e</a:t>
            </a:r>
            <a:r>
              <a:rPr baseline="30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 (e</a:t>
            </a:r>
            <a:r>
              <a:rPr baseline="30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+ 1)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4" name="Google Shape;734;p42"/>
          <p:cNvCxnSpPr>
            <a:stCxn id="727" idx="1"/>
            <a:endCxn id="728" idx="1"/>
          </p:cNvCxnSpPr>
          <p:nvPr/>
        </p:nvCxnSpPr>
        <p:spPr>
          <a:xfrm>
            <a:off x="4890025" y="2139050"/>
            <a:ext cx="600" cy="1143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42"/>
          <p:cNvCxnSpPr>
            <a:stCxn id="728" idx="1"/>
            <a:endCxn id="729" idx="1"/>
          </p:cNvCxnSpPr>
          <p:nvPr/>
        </p:nvCxnSpPr>
        <p:spPr>
          <a:xfrm>
            <a:off x="4890025" y="3282050"/>
            <a:ext cx="600" cy="1143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42"/>
          <p:cNvSpPr/>
          <p:nvPr/>
        </p:nvSpPr>
        <p:spPr>
          <a:xfrm>
            <a:off x="6902450" y="9329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737" name="Google Shape;737;p42"/>
          <p:cNvSpPr/>
          <p:nvPr/>
        </p:nvSpPr>
        <p:spPr>
          <a:xfrm>
            <a:off x="6902450" y="198225"/>
            <a:ext cx="1411500" cy="612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Or Softmax</a:t>
            </a:r>
            <a:endParaRPr/>
          </a:p>
        </p:txBody>
      </p:sp>
      <p:cxnSp>
        <p:nvCxnSpPr>
          <p:cNvPr id="738" name="Google Shape;738;p42"/>
          <p:cNvCxnSpPr/>
          <p:nvPr/>
        </p:nvCxnSpPr>
        <p:spPr>
          <a:xfrm rot="10800000">
            <a:off x="7600075" y="846875"/>
            <a:ext cx="0" cy="604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42"/>
          <p:cNvCxnSpPr/>
          <p:nvPr/>
        </p:nvCxnSpPr>
        <p:spPr>
          <a:xfrm>
            <a:off x="653550" y="1400450"/>
            <a:ext cx="0" cy="3310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42"/>
          <p:cNvSpPr txBox="1"/>
          <p:nvPr/>
        </p:nvSpPr>
        <p:spPr>
          <a:xfrm rot="-5400000">
            <a:off x="349625" y="1828125"/>
            <a:ext cx="7266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Affine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41" name="Google Shape;741;p42"/>
          <p:cNvSpPr txBox="1"/>
          <p:nvPr/>
        </p:nvSpPr>
        <p:spPr>
          <a:xfrm rot="-5400000">
            <a:off x="182975" y="3327225"/>
            <a:ext cx="10599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Sigmoid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742" name="Google Shape;742;p42"/>
          <p:cNvCxnSpPr/>
          <p:nvPr/>
        </p:nvCxnSpPr>
        <p:spPr>
          <a:xfrm>
            <a:off x="305750" y="2478575"/>
            <a:ext cx="670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2"/>
          <p:cNvSpPr txBox="1"/>
          <p:nvPr/>
        </p:nvSpPr>
        <p:spPr>
          <a:xfrm>
            <a:off x="120150" y="4729850"/>
            <a:ext cx="7934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(…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Like comparing to 2nd class that had affine output = 0)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Classes: Just Sigmoid</a:t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4787875" y="1742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0" name="Google Shape;750;p43"/>
          <p:cNvSpPr/>
          <p:nvPr/>
        </p:nvSpPr>
        <p:spPr>
          <a:xfrm flipH="1">
            <a:off x="7662275" y="1742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1" name="Google Shape;751;p43"/>
          <p:cNvSpPr/>
          <p:nvPr/>
        </p:nvSpPr>
        <p:spPr>
          <a:xfrm>
            <a:off x="4787875" y="2885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2" name="Google Shape;752;p43"/>
          <p:cNvSpPr/>
          <p:nvPr/>
        </p:nvSpPr>
        <p:spPr>
          <a:xfrm flipH="1">
            <a:off x="7662275" y="2885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3" name="Google Shape;753;p43"/>
          <p:cNvSpPr/>
          <p:nvPr/>
        </p:nvSpPr>
        <p:spPr>
          <a:xfrm>
            <a:off x="4787875" y="4028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4" name="Google Shape;754;p43"/>
          <p:cNvSpPr/>
          <p:nvPr/>
        </p:nvSpPr>
        <p:spPr>
          <a:xfrm flipH="1">
            <a:off x="7662275" y="4028975"/>
            <a:ext cx="592475" cy="850100"/>
          </a:xfrm>
          <a:custGeom>
            <a:rect b="b" l="l" r="r" t="t"/>
            <a:pathLst>
              <a:path extrusionOk="0" h="34004" w="23699">
                <a:moveTo>
                  <a:pt x="23012" y="0"/>
                </a:moveTo>
                <a:lnTo>
                  <a:pt x="0" y="0"/>
                </a:lnTo>
                <a:lnTo>
                  <a:pt x="0" y="34004"/>
                </a:lnTo>
                <a:lnTo>
                  <a:pt x="23699" y="34004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5" name="Google Shape;755;p43"/>
          <p:cNvSpPr txBox="1"/>
          <p:nvPr/>
        </p:nvSpPr>
        <p:spPr>
          <a:xfrm>
            <a:off x="4890025" y="1804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43"/>
          <p:cNvSpPr txBox="1"/>
          <p:nvPr/>
        </p:nvSpPr>
        <p:spPr>
          <a:xfrm>
            <a:off x="4890025" y="2947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54.5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43"/>
          <p:cNvSpPr txBox="1"/>
          <p:nvPr/>
        </p:nvSpPr>
        <p:spPr>
          <a:xfrm>
            <a:off x="4890025" y="4090100"/>
            <a:ext cx="3211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0.98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43"/>
          <p:cNvSpPr txBox="1"/>
          <p:nvPr/>
        </p:nvSpPr>
        <p:spPr>
          <a:xfrm>
            <a:off x="1434400" y="1778325"/>
            <a:ext cx="25500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 + b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9" name="Google Shape;759;p43"/>
          <p:cNvCxnSpPr/>
          <p:nvPr/>
        </p:nvCxnSpPr>
        <p:spPr>
          <a:xfrm>
            <a:off x="3361100" y="2113225"/>
            <a:ext cx="1387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43"/>
          <p:cNvSpPr txBox="1"/>
          <p:nvPr/>
        </p:nvSpPr>
        <p:spPr>
          <a:xfrm>
            <a:off x="4001450" y="2387925"/>
            <a:ext cx="592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43"/>
          <p:cNvSpPr txBox="1"/>
          <p:nvPr/>
        </p:nvSpPr>
        <p:spPr>
          <a:xfrm>
            <a:off x="2241200" y="3530925"/>
            <a:ext cx="2737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 (1 + e</a:t>
            </a:r>
            <a:r>
              <a:rPr baseline="30000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-z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e</a:t>
            </a:r>
            <a:r>
              <a:rPr baseline="30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 (e</a:t>
            </a:r>
            <a:r>
              <a:rPr baseline="3000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+ 1)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2" name="Google Shape;762;p43"/>
          <p:cNvCxnSpPr>
            <a:stCxn id="755" idx="1"/>
            <a:endCxn id="756" idx="1"/>
          </p:cNvCxnSpPr>
          <p:nvPr/>
        </p:nvCxnSpPr>
        <p:spPr>
          <a:xfrm>
            <a:off x="4890025" y="2139050"/>
            <a:ext cx="600" cy="1143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3" name="Google Shape;763;p43"/>
          <p:cNvCxnSpPr>
            <a:stCxn id="756" idx="1"/>
            <a:endCxn id="757" idx="1"/>
          </p:cNvCxnSpPr>
          <p:nvPr/>
        </p:nvCxnSpPr>
        <p:spPr>
          <a:xfrm>
            <a:off x="4890025" y="3282050"/>
            <a:ext cx="600" cy="1143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4" name="Google Shape;764;p43"/>
          <p:cNvSpPr/>
          <p:nvPr/>
        </p:nvSpPr>
        <p:spPr>
          <a:xfrm>
            <a:off x="6902450" y="9329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765" name="Google Shape;765;p43"/>
          <p:cNvSpPr/>
          <p:nvPr/>
        </p:nvSpPr>
        <p:spPr>
          <a:xfrm>
            <a:off x="6902450" y="198225"/>
            <a:ext cx="1411500" cy="612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Or Softmax</a:t>
            </a:r>
            <a:endParaRPr/>
          </a:p>
        </p:txBody>
      </p:sp>
      <p:cxnSp>
        <p:nvCxnSpPr>
          <p:cNvPr id="766" name="Google Shape;766;p43"/>
          <p:cNvCxnSpPr/>
          <p:nvPr/>
        </p:nvCxnSpPr>
        <p:spPr>
          <a:xfrm rot="10800000">
            <a:off x="7600075" y="846875"/>
            <a:ext cx="0" cy="604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7" name="Google Shape;767;p43"/>
          <p:cNvCxnSpPr/>
          <p:nvPr/>
        </p:nvCxnSpPr>
        <p:spPr>
          <a:xfrm>
            <a:off x="653550" y="1400450"/>
            <a:ext cx="0" cy="3310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3"/>
          <p:cNvSpPr txBox="1"/>
          <p:nvPr/>
        </p:nvSpPr>
        <p:spPr>
          <a:xfrm rot="-5400000">
            <a:off x="349625" y="1828125"/>
            <a:ext cx="7266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Affine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69" name="Google Shape;769;p43"/>
          <p:cNvSpPr txBox="1"/>
          <p:nvPr/>
        </p:nvSpPr>
        <p:spPr>
          <a:xfrm rot="-5400000">
            <a:off x="182975" y="3327225"/>
            <a:ext cx="1059900" cy="5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Sigmoid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770" name="Google Shape;770;p43"/>
          <p:cNvCxnSpPr/>
          <p:nvPr/>
        </p:nvCxnSpPr>
        <p:spPr>
          <a:xfrm>
            <a:off x="305750" y="2478575"/>
            <a:ext cx="670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43"/>
          <p:cNvSpPr txBox="1"/>
          <p:nvPr/>
        </p:nvSpPr>
        <p:spPr>
          <a:xfrm>
            <a:off x="120150" y="4729850"/>
            <a:ext cx="7934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(…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Like comparing to 2nd class that had affine output = 0)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2" name="Google Shape;772;p43"/>
          <p:cNvPicPr preferRelativeResize="0"/>
          <p:nvPr/>
        </p:nvPicPr>
        <p:blipFill rotWithShape="1">
          <a:blip r:embed="rId3">
            <a:alphaModFix/>
          </a:blip>
          <a:srcRect b="0" l="1497" r="2486" t="0"/>
          <a:stretch/>
        </p:blipFill>
        <p:spPr>
          <a:xfrm>
            <a:off x="4198898" y="144300"/>
            <a:ext cx="4963129" cy="13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Sigmoid: Intuition</a:t>
            </a:r>
            <a:endParaRPr/>
          </a:p>
        </p:txBody>
      </p:sp>
      <p:sp>
        <p:nvSpPr>
          <p:cNvPr id="778" name="Google Shape;778;p44"/>
          <p:cNvSpPr/>
          <p:nvPr/>
        </p:nvSpPr>
        <p:spPr>
          <a:xfrm>
            <a:off x="6902450" y="198225"/>
            <a:ext cx="1411500" cy="612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Or Softmax</a:t>
            </a:r>
            <a:endParaRPr/>
          </a:p>
        </p:txBody>
      </p:sp>
      <p:pic>
        <p:nvPicPr>
          <p:cNvPr id="779" name="Google Shape;7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850" y="1147225"/>
            <a:ext cx="5537214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from 2016-09-23 01:46:31.png" id="784" name="Google Shape;784;p45"/>
          <p:cNvPicPr preferRelativeResize="0"/>
          <p:nvPr/>
        </p:nvPicPr>
        <p:blipFill rotWithShape="1">
          <a:blip r:embed="rId3">
            <a:alphaModFix/>
          </a:blip>
          <a:srcRect b="10216" l="8009" r="4936" t="16178"/>
          <a:stretch/>
        </p:blipFill>
        <p:spPr>
          <a:xfrm>
            <a:off x="1703725" y="1368625"/>
            <a:ext cx="5736549" cy="11574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5" name="Google Shape;785;p45"/>
          <p:cNvCxnSpPr/>
          <p:nvPr/>
        </p:nvCxnSpPr>
        <p:spPr>
          <a:xfrm rot="10800000">
            <a:off x="7293350" y="4025125"/>
            <a:ext cx="147300" cy="5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6" name="Google Shape;786;p45"/>
          <p:cNvSpPr txBox="1"/>
          <p:nvPr>
            <p:ph type="title"/>
          </p:nvPr>
        </p:nvSpPr>
        <p:spPr>
          <a:xfrm>
            <a:off x="78300" y="5270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softmax</a:t>
            </a:r>
            <a:endParaRPr/>
          </a:p>
        </p:txBody>
      </p:sp>
      <p:pic>
        <p:nvPicPr>
          <p:cNvPr id="787" name="Google Shape;7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725" y="2712441"/>
            <a:ext cx="6988550" cy="204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5"/>
          <p:cNvPicPr preferRelativeResize="0"/>
          <p:nvPr/>
        </p:nvPicPr>
        <p:blipFill rotWithShape="1">
          <a:blip r:embed="rId5">
            <a:alphaModFix/>
          </a:blip>
          <a:srcRect b="0" l="1497" r="2486" t="0"/>
          <a:stretch/>
        </p:blipFill>
        <p:spPr>
          <a:xfrm>
            <a:off x="4180873" y="0"/>
            <a:ext cx="4963129" cy="13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7"/>
          <p:cNvSpPr txBox="1"/>
          <p:nvPr>
            <p:ph type="title"/>
          </p:nvPr>
        </p:nvSpPr>
        <p:spPr>
          <a:xfrm>
            <a:off x="103425" y="123125"/>
            <a:ext cx="8775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Network for Classification</a:t>
            </a:r>
            <a:endParaRPr/>
          </a:p>
        </p:txBody>
      </p:sp>
      <p:sp>
        <p:nvSpPr>
          <p:cNvPr id="799" name="Google Shape;799;p47"/>
          <p:cNvSpPr/>
          <p:nvPr/>
        </p:nvSpPr>
        <p:spPr>
          <a:xfrm>
            <a:off x="3617725" y="37887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800" name="Google Shape;800;p47"/>
          <p:cNvSpPr/>
          <p:nvPr/>
        </p:nvSpPr>
        <p:spPr>
          <a:xfrm>
            <a:off x="3617725" y="3331525"/>
            <a:ext cx="1411500" cy="334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Nonlinearity</a:t>
            </a:r>
            <a:endParaRPr/>
          </a:p>
        </p:txBody>
      </p:sp>
      <p:sp>
        <p:nvSpPr>
          <p:cNvPr id="801" name="Google Shape;801;p47"/>
          <p:cNvSpPr/>
          <p:nvPr/>
        </p:nvSpPr>
        <p:spPr>
          <a:xfrm>
            <a:off x="3617725" y="28743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802" name="Google Shape;802;p47"/>
          <p:cNvSpPr/>
          <p:nvPr/>
        </p:nvSpPr>
        <p:spPr>
          <a:xfrm>
            <a:off x="3617725" y="2417125"/>
            <a:ext cx="1411500" cy="334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Nonlinearity</a:t>
            </a:r>
            <a:endParaRPr/>
          </a:p>
        </p:txBody>
      </p:sp>
      <p:sp>
        <p:nvSpPr>
          <p:cNvPr id="803" name="Google Shape;803;p47"/>
          <p:cNvSpPr/>
          <p:nvPr/>
        </p:nvSpPr>
        <p:spPr>
          <a:xfrm>
            <a:off x="3617725" y="4245925"/>
            <a:ext cx="1411500" cy="334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1      </a:t>
            </a:r>
            <a:r>
              <a:rPr lang="en"/>
              <a:t>       x</a:t>
            </a:r>
            <a:r>
              <a:rPr baseline="-25000" lang="en"/>
              <a:t>2</a:t>
            </a:r>
            <a:endParaRPr baseline="-25000"/>
          </a:p>
        </p:txBody>
      </p:sp>
      <p:sp>
        <p:nvSpPr>
          <p:cNvPr id="804" name="Google Shape;804;p47"/>
          <p:cNvSpPr/>
          <p:nvPr/>
        </p:nvSpPr>
        <p:spPr>
          <a:xfrm>
            <a:off x="3617725" y="19599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805" name="Google Shape;805;p47"/>
          <p:cNvSpPr/>
          <p:nvPr/>
        </p:nvSpPr>
        <p:spPr>
          <a:xfrm>
            <a:off x="3617725" y="1225225"/>
            <a:ext cx="1411500" cy="612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Or Softmax</a:t>
            </a:r>
            <a:endParaRPr/>
          </a:p>
        </p:txBody>
      </p:sp>
      <p:cxnSp>
        <p:nvCxnSpPr>
          <p:cNvPr id="806" name="Google Shape;806;p47"/>
          <p:cNvCxnSpPr>
            <a:stCxn id="803" idx="0"/>
            <a:endCxn id="805" idx="2"/>
          </p:cNvCxnSpPr>
          <p:nvPr/>
        </p:nvCxnSpPr>
        <p:spPr>
          <a:xfrm rot="10800000">
            <a:off x="4323475" y="1837525"/>
            <a:ext cx="0" cy="2408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7" name="Google Shape;807;p47"/>
          <p:cNvSpPr/>
          <p:nvPr/>
        </p:nvSpPr>
        <p:spPr>
          <a:xfrm>
            <a:off x="5824850" y="2996725"/>
            <a:ext cx="2955000" cy="132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 xW + 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</a:rPr>
              <a:t>dim(x) = 1 * m</a:t>
            </a:r>
            <a:endParaRPr>
              <a:solidFill>
                <a:srgbClr val="FFE5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</a:rPr>
              <a:t>dim(z) =  1 * n</a:t>
            </a:r>
            <a:endParaRPr>
              <a:solidFill>
                <a:srgbClr val="FFE59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</a:rPr>
              <a:t>shape(W) = m x n</a:t>
            </a:r>
            <a:endParaRPr>
              <a:solidFill>
                <a:srgbClr val="FFE599"/>
              </a:solidFill>
            </a:endParaRPr>
          </a:p>
        </p:txBody>
      </p:sp>
      <p:cxnSp>
        <p:nvCxnSpPr>
          <p:cNvPr id="808" name="Google Shape;808;p47"/>
          <p:cNvCxnSpPr>
            <a:stCxn id="799" idx="3"/>
          </p:cNvCxnSpPr>
          <p:nvPr/>
        </p:nvCxnSpPr>
        <p:spPr>
          <a:xfrm flipH="1" rot="10800000">
            <a:off x="5029225" y="3014425"/>
            <a:ext cx="784200" cy="94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47"/>
          <p:cNvCxnSpPr>
            <a:stCxn id="799" idx="3"/>
          </p:cNvCxnSpPr>
          <p:nvPr/>
        </p:nvCxnSpPr>
        <p:spPr>
          <a:xfrm>
            <a:off x="5029225" y="3956125"/>
            <a:ext cx="784200" cy="37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0" name="Google Shape;810;p47"/>
          <p:cNvSpPr/>
          <p:nvPr/>
        </p:nvSpPr>
        <p:spPr>
          <a:xfrm>
            <a:off x="4251775" y="4245925"/>
            <a:ext cx="1434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7"/>
          <p:cNvSpPr/>
          <p:nvPr/>
        </p:nvSpPr>
        <p:spPr>
          <a:xfrm>
            <a:off x="3357475" y="3295550"/>
            <a:ext cx="85200" cy="8973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7"/>
          <p:cNvSpPr txBox="1"/>
          <p:nvPr/>
        </p:nvSpPr>
        <p:spPr>
          <a:xfrm>
            <a:off x="1554950" y="3566325"/>
            <a:ext cx="1802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Fully-connected layer 1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13" name="Google Shape;813;p47"/>
          <p:cNvSpPr/>
          <p:nvPr/>
        </p:nvSpPr>
        <p:spPr>
          <a:xfrm>
            <a:off x="3357475" y="2398250"/>
            <a:ext cx="85200" cy="8973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7"/>
          <p:cNvSpPr txBox="1"/>
          <p:nvPr/>
        </p:nvSpPr>
        <p:spPr>
          <a:xfrm>
            <a:off x="1554950" y="2669025"/>
            <a:ext cx="1802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Fully-connected layer 2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15" name="Google Shape;815;p47"/>
          <p:cNvSpPr/>
          <p:nvPr/>
        </p:nvSpPr>
        <p:spPr>
          <a:xfrm>
            <a:off x="3357475" y="1225225"/>
            <a:ext cx="85200" cy="11730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7"/>
          <p:cNvSpPr txBox="1"/>
          <p:nvPr/>
        </p:nvSpPr>
        <p:spPr>
          <a:xfrm>
            <a:off x="1554950" y="1599025"/>
            <a:ext cx="1802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Output layer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(“softmax layer”)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17" name="Google Shape;817;p47"/>
          <p:cNvSpPr txBox="1"/>
          <p:nvPr/>
        </p:nvSpPr>
        <p:spPr>
          <a:xfrm>
            <a:off x="5428750" y="1464400"/>
            <a:ext cx="3450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“What are the dimensions for final affine layer if: 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     i) k classes? (k&gt;2)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    ii) 2 classes? “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8" name="Google Shape;818;p47"/>
          <p:cNvSpPr txBox="1"/>
          <p:nvPr/>
        </p:nvSpPr>
        <p:spPr>
          <a:xfrm>
            <a:off x="1554950" y="4200625"/>
            <a:ext cx="1802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Features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Last Review of Dimensions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49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829" name="Google Shape;829;p49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832" name="Google Shape;832;p49"/>
            <p:cNvCxnSpPr>
              <a:stCxn id="829" idx="6"/>
              <a:endCxn id="831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33" name="Google Shape;833;p49"/>
            <p:cNvCxnSpPr>
              <a:stCxn id="830" idx="6"/>
              <a:endCxn id="831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34" name="Google Shape;834;p49"/>
            <p:cNvCxnSpPr>
              <a:stCxn id="831" idx="6"/>
              <a:endCxn id="835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6" name="Google Shape;836;p49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837" name="Google Shape;837;p49"/>
            <p:cNvCxnSpPr>
              <a:stCxn id="829" idx="6"/>
              <a:endCxn id="836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38" name="Google Shape;838;p49"/>
            <p:cNvCxnSpPr>
              <a:stCxn id="830" idx="6"/>
              <a:endCxn id="836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9" name="Google Shape;839;p49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840" name="Google Shape;840;p49"/>
            <p:cNvCxnSpPr>
              <a:endCxn id="839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1" name="Google Shape;841;p49"/>
            <p:cNvCxnSpPr>
              <a:endCxn id="839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2" name="Google Shape;842;p49"/>
            <p:cNvCxnSpPr>
              <a:stCxn id="831" idx="6"/>
              <a:endCxn id="843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4" name="Google Shape;844;p49"/>
            <p:cNvCxnSpPr>
              <a:stCxn id="839" idx="6"/>
              <a:endCxn id="843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5" name="Google Shape;845;p49"/>
            <p:cNvCxnSpPr>
              <a:stCxn id="836" idx="6"/>
              <a:endCxn id="835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6" name="Google Shape;846;p49"/>
            <p:cNvCxnSpPr>
              <a:stCxn id="839" idx="6"/>
              <a:endCxn id="835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5" name="Google Shape;835;p49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849" name="Google Shape;849;p49"/>
            <p:cNvCxnSpPr>
              <a:stCxn id="835" idx="6"/>
              <a:endCxn id="847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0" name="Google Shape;850;p49"/>
            <p:cNvCxnSpPr>
              <a:stCxn id="835" idx="6"/>
              <a:endCxn id="848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1" name="Google Shape;851;p49"/>
            <p:cNvCxnSpPr>
              <a:stCxn id="843" idx="6"/>
              <a:endCxn id="847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2" name="Google Shape;852;p49"/>
            <p:cNvCxnSpPr>
              <a:stCxn id="843" idx="6"/>
              <a:endCxn id="848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53" name="Google Shape;853;p49"/>
          <p:cNvGrpSpPr/>
          <p:nvPr/>
        </p:nvGrpSpPr>
        <p:grpSpPr>
          <a:xfrm>
            <a:off x="97057" y="2922491"/>
            <a:ext cx="489600" cy="221700"/>
            <a:chOff x="769775" y="2822500"/>
            <a:chExt cx="489600" cy="221700"/>
          </a:xfrm>
        </p:grpSpPr>
        <p:sp>
          <p:nvSpPr>
            <p:cNvPr id="854" name="Google Shape;854;p49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49"/>
          <p:cNvGrpSpPr/>
          <p:nvPr/>
        </p:nvGrpSpPr>
        <p:grpSpPr>
          <a:xfrm>
            <a:off x="6039733" y="2881760"/>
            <a:ext cx="489600" cy="221700"/>
            <a:chOff x="4761450" y="2839800"/>
            <a:chExt cx="489600" cy="221700"/>
          </a:xfrm>
        </p:grpSpPr>
        <p:sp>
          <p:nvSpPr>
            <p:cNvPr id="857" name="Google Shape;857;p4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49"/>
          <p:cNvGrpSpPr/>
          <p:nvPr/>
        </p:nvGrpSpPr>
        <p:grpSpPr>
          <a:xfrm>
            <a:off x="3024569" y="2893759"/>
            <a:ext cx="734400" cy="221700"/>
            <a:chOff x="2659500" y="2822500"/>
            <a:chExt cx="734400" cy="221700"/>
          </a:xfrm>
        </p:grpSpPr>
        <p:sp>
          <p:nvSpPr>
            <p:cNvPr id="860" name="Google Shape;860;p49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49"/>
          <p:cNvGrpSpPr/>
          <p:nvPr/>
        </p:nvGrpSpPr>
        <p:grpSpPr>
          <a:xfrm>
            <a:off x="2026944" y="3345902"/>
            <a:ext cx="734400" cy="221700"/>
            <a:chOff x="2659500" y="2822500"/>
            <a:chExt cx="734400" cy="221700"/>
          </a:xfrm>
        </p:grpSpPr>
        <p:sp>
          <p:nvSpPr>
            <p:cNvPr id="864" name="Google Shape;864;p49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9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7" name="Google Shape;867;p49"/>
          <p:cNvSpPr/>
          <p:nvPr/>
        </p:nvSpPr>
        <p:spPr>
          <a:xfrm>
            <a:off x="9926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9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9"/>
          <p:cNvSpPr/>
          <p:nvPr/>
        </p:nvSpPr>
        <p:spPr>
          <a:xfrm>
            <a:off x="14822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9"/>
          <p:cNvSpPr/>
          <p:nvPr/>
        </p:nvSpPr>
        <p:spPr>
          <a:xfrm>
            <a:off x="9926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9"/>
          <p:cNvSpPr/>
          <p:nvPr/>
        </p:nvSpPr>
        <p:spPr>
          <a:xfrm>
            <a:off x="12374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9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9"/>
          <p:cNvSpPr/>
          <p:nvPr/>
        </p:nvSpPr>
        <p:spPr>
          <a:xfrm>
            <a:off x="9926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9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5" name="Google Shape;875;p49"/>
          <p:cNvSpPr txBox="1"/>
          <p:nvPr/>
        </p:nvSpPr>
        <p:spPr>
          <a:xfrm>
            <a:off x="2295263" y="34926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6" name="Google Shape;876;p49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77" name="Google Shape;877;p49"/>
          <p:cNvGrpSpPr/>
          <p:nvPr/>
        </p:nvGrpSpPr>
        <p:grpSpPr>
          <a:xfrm>
            <a:off x="5226675" y="3444200"/>
            <a:ext cx="489600" cy="221700"/>
            <a:chOff x="4761450" y="2839800"/>
            <a:chExt cx="489600" cy="221700"/>
          </a:xfrm>
        </p:grpSpPr>
        <p:sp>
          <p:nvSpPr>
            <p:cNvPr id="878" name="Google Shape;878;p4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0" name="Google Shape;880;p49"/>
          <p:cNvSpPr/>
          <p:nvPr/>
        </p:nvSpPr>
        <p:spPr>
          <a:xfrm>
            <a:off x="4497588" y="305633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9"/>
          <p:cNvSpPr/>
          <p:nvPr/>
        </p:nvSpPr>
        <p:spPr>
          <a:xfrm>
            <a:off x="4252788" y="28294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9"/>
          <p:cNvSpPr/>
          <p:nvPr/>
        </p:nvSpPr>
        <p:spPr>
          <a:xfrm>
            <a:off x="4497588" y="28294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9"/>
          <p:cNvSpPr/>
          <p:nvPr/>
        </p:nvSpPr>
        <p:spPr>
          <a:xfrm>
            <a:off x="4252788" y="30511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9"/>
          <p:cNvSpPr/>
          <p:nvPr/>
        </p:nvSpPr>
        <p:spPr>
          <a:xfrm>
            <a:off x="4252788" y="32728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9"/>
          <p:cNvSpPr/>
          <p:nvPr/>
        </p:nvSpPr>
        <p:spPr>
          <a:xfrm>
            <a:off x="4497588" y="32728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9"/>
          <p:cNvSpPr/>
          <p:nvPr/>
        </p:nvSpPr>
        <p:spPr>
          <a:xfrm>
            <a:off x="4268988" y="37162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9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8" name="Google Shape;888;p49"/>
          <p:cNvSpPr txBox="1"/>
          <p:nvPr/>
        </p:nvSpPr>
        <p:spPr>
          <a:xfrm>
            <a:off x="5329960" y="3565963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9" name="Google Shape;889;p49"/>
          <p:cNvSpPr/>
          <p:nvPr/>
        </p:nvSpPr>
        <p:spPr>
          <a:xfrm>
            <a:off x="7746266" y="3408825"/>
            <a:ext cx="264300" cy="221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9"/>
          <p:cNvSpPr/>
          <p:nvPr/>
        </p:nvSpPr>
        <p:spPr>
          <a:xfrm>
            <a:off x="8010552" y="3408825"/>
            <a:ext cx="264300" cy="221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9"/>
          <p:cNvSpPr txBox="1"/>
          <p:nvPr/>
        </p:nvSpPr>
        <p:spPr>
          <a:xfrm>
            <a:off x="7874650" y="35828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2" name="Google Shape;892;p49"/>
          <p:cNvSpPr/>
          <p:nvPr/>
        </p:nvSpPr>
        <p:spPr>
          <a:xfrm>
            <a:off x="12374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9"/>
          <p:cNvSpPr/>
          <p:nvPr/>
        </p:nvSpPr>
        <p:spPr>
          <a:xfrm>
            <a:off x="14822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9"/>
          <p:cNvSpPr/>
          <p:nvPr/>
        </p:nvSpPr>
        <p:spPr>
          <a:xfrm>
            <a:off x="4529563" y="37162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49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6" name="Google Shape;896;p49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7" name="Google Shape;897;p49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8" name="Google Shape;898;p49"/>
          <p:cNvSpPr txBox="1"/>
          <p:nvPr/>
        </p:nvSpPr>
        <p:spPr>
          <a:xfrm>
            <a:off x="443769" y="2968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9" name="Google Shape;899;p49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0" name="Google Shape;900;p49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1" name="Google Shape;901;p49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2" name="Google Shape;902;p49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3" name="Google Shape;903;p49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9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5" name="Google Shape;905;p49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49"/>
          <p:cNvGrpSpPr/>
          <p:nvPr/>
        </p:nvGrpSpPr>
        <p:grpSpPr>
          <a:xfrm>
            <a:off x="8535185" y="2875425"/>
            <a:ext cx="514276" cy="221700"/>
            <a:chOff x="6546825" y="3449400"/>
            <a:chExt cx="489600" cy="221700"/>
          </a:xfrm>
        </p:grpSpPr>
        <p:sp>
          <p:nvSpPr>
            <p:cNvPr id="907" name="Google Shape;907;p49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9" name="Google Shape;909;p49"/>
          <p:cNvSpPr txBox="1"/>
          <p:nvPr/>
        </p:nvSpPr>
        <p:spPr>
          <a:xfrm>
            <a:off x="8632388" y="3061175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10" name="Google Shape;910;p49"/>
          <p:cNvCxnSpPr>
            <a:stCxn id="836" idx="6"/>
            <a:endCxn id="843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1" name="Google Shape;911;p49"/>
          <p:cNvSpPr txBox="1"/>
          <p:nvPr/>
        </p:nvSpPr>
        <p:spPr>
          <a:xfrm>
            <a:off x="76200" y="4567249"/>
            <a:ext cx="9144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Question: </a:t>
            </a:r>
            <a:r>
              <a:rPr i="1" lang="en">
                <a:solidFill>
                  <a:srgbClr val="FF0000"/>
                </a:solidFill>
              </a:rPr>
              <a:t>“How do dimensions change when we look at a batch vs. just one example? (Assume batch size = 4)”</a:t>
            </a:r>
            <a:r>
              <a:rPr i="1" lang="en">
                <a:solidFill>
                  <a:srgbClr val="FF0000"/>
                </a:solidFill>
              </a:rPr>
              <a:t> </a:t>
            </a:r>
            <a:endParaRPr i="1">
              <a:solidFill>
                <a:srgbClr val="FF0000"/>
              </a:solidFill>
            </a:endParaRPr>
          </a:p>
        </p:txBody>
      </p:sp>
      <p:sp>
        <p:nvSpPr>
          <p:cNvPr id="912" name="Google Shape;912;p49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</a:t>
            </a:r>
            <a:endParaRPr sz="2800"/>
          </a:p>
        </p:txBody>
      </p:sp>
      <p:sp>
        <p:nvSpPr>
          <p:cNvPr id="913" name="Google Shape;913;p49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49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49"/>
          <p:cNvGrpSpPr/>
          <p:nvPr/>
        </p:nvGrpSpPr>
        <p:grpSpPr>
          <a:xfrm>
            <a:off x="6851414" y="2488396"/>
            <a:ext cx="743305" cy="926362"/>
            <a:chOff x="7335650" y="2665438"/>
            <a:chExt cx="688500" cy="787188"/>
          </a:xfrm>
        </p:grpSpPr>
        <p:sp>
          <p:nvSpPr>
            <p:cNvPr id="920" name="Google Shape;920;p49"/>
            <p:cNvSpPr/>
            <p:nvPr/>
          </p:nvSpPr>
          <p:spPr>
            <a:xfrm>
              <a:off x="7626300" y="3230925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1" name="Google Shape;921;p49"/>
            <p:cNvGrpSpPr/>
            <p:nvPr/>
          </p:nvGrpSpPr>
          <p:grpSpPr>
            <a:xfrm>
              <a:off x="7335650" y="2665438"/>
              <a:ext cx="688500" cy="787188"/>
              <a:chOff x="5963050" y="2618788"/>
              <a:chExt cx="688500" cy="787188"/>
            </a:xfrm>
          </p:grpSpPr>
          <p:sp>
            <p:nvSpPr>
              <p:cNvPr id="922" name="Google Shape;922;p49"/>
              <p:cNvSpPr/>
              <p:nvPr/>
            </p:nvSpPr>
            <p:spPr>
              <a:xfrm>
                <a:off x="60089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62537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9"/>
              <p:cNvSpPr/>
              <p:nvPr/>
            </p:nvSpPr>
            <p:spPr>
              <a:xfrm>
                <a:off x="6008900" y="31842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9"/>
              <p:cNvSpPr txBox="1"/>
              <p:nvPr/>
            </p:nvSpPr>
            <p:spPr>
              <a:xfrm>
                <a:off x="5963050" y="2618788"/>
                <a:ext cx="688500" cy="1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pen Sans"/>
                    <a:ea typeface="Open Sans"/>
                    <a:cs typeface="Open Sans"/>
                    <a:sym typeface="Open Sans"/>
                  </a:rPr>
                  <a:t>W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26" name="Google Shape;926;p49"/>
          <p:cNvGrpSpPr/>
          <p:nvPr/>
        </p:nvGrpSpPr>
        <p:grpSpPr>
          <a:xfrm>
            <a:off x="6941626" y="3758839"/>
            <a:ext cx="509087" cy="262188"/>
            <a:chOff x="6942288" y="3995051"/>
            <a:chExt cx="509087" cy="262188"/>
          </a:xfrm>
        </p:grpSpPr>
        <p:sp>
          <p:nvSpPr>
            <p:cNvPr id="927" name="Google Shape;927;p49"/>
            <p:cNvSpPr/>
            <p:nvPr/>
          </p:nvSpPr>
          <p:spPr>
            <a:xfrm>
              <a:off x="6942288" y="399505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7206575" y="3996239"/>
              <a:ext cx="2448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49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49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49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0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size = 4</a:t>
            </a:r>
            <a:endParaRPr sz="2800"/>
          </a:p>
        </p:txBody>
      </p:sp>
      <p:grpSp>
        <p:nvGrpSpPr>
          <p:cNvPr id="937" name="Google Shape;937;p50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938" name="Google Shape;938;p50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941" name="Google Shape;941;p50"/>
            <p:cNvCxnSpPr>
              <a:stCxn id="938" idx="6"/>
              <a:endCxn id="940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2" name="Google Shape;942;p50"/>
            <p:cNvCxnSpPr>
              <a:stCxn id="939" idx="6"/>
              <a:endCxn id="940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3" name="Google Shape;943;p50"/>
            <p:cNvCxnSpPr>
              <a:stCxn id="940" idx="6"/>
              <a:endCxn id="944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5" name="Google Shape;945;p50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946" name="Google Shape;946;p50"/>
            <p:cNvCxnSpPr>
              <a:stCxn id="938" idx="6"/>
              <a:endCxn id="945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47" name="Google Shape;947;p50"/>
            <p:cNvCxnSpPr>
              <a:stCxn id="939" idx="6"/>
              <a:endCxn id="945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8" name="Google Shape;948;p50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949" name="Google Shape;949;p50"/>
            <p:cNvCxnSpPr>
              <a:endCxn id="948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50"/>
            <p:cNvCxnSpPr>
              <a:endCxn id="948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50"/>
            <p:cNvCxnSpPr>
              <a:stCxn id="940" idx="6"/>
              <a:endCxn id="952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3" name="Google Shape;953;p50"/>
            <p:cNvCxnSpPr>
              <a:stCxn id="948" idx="6"/>
              <a:endCxn id="952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4" name="Google Shape;954;p50"/>
            <p:cNvCxnSpPr>
              <a:stCxn id="945" idx="6"/>
              <a:endCxn id="944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5" name="Google Shape;955;p50"/>
            <p:cNvCxnSpPr>
              <a:stCxn id="948" idx="6"/>
              <a:endCxn id="944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50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958" name="Google Shape;958;p50"/>
            <p:cNvCxnSpPr>
              <a:stCxn id="944" idx="6"/>
              <a:endCxn id="956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9" name="Google Shape;959;p50"/>
            <p:cNvCxnSpPr>
              <a:stCxn id="944" idx="6"/>
              <a:endCxn id="957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60" name="Google Shape;960;p50"/>
            <p:cNvCxnSpPr>
              <a:stCxn id="952" idx="6"/>
              <a:endCxn id="956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61" name="Google Shape;961;p50"/>
            <p:cNvCxnSpPr>
              <a:stCxn id="952" idx="6"/>
              <a:endCxn id="957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62" name="Google Shape;962;p50"/>
          <p:cNvGrpSpPr/>
          <p:nvPr/>
        </p:nvGrpSpPr>
        <p:grpSpPr>
          <a:xfrm>
            <a:off x="97057" y="2922491"/>
            <a:ext cx="489600" cy="221700"/>
            <a:chOff x="769775" y="2822500"/>
            <a:chExt cx="489600" cy="221700"/>
          </a:xfrm>
        </p:grpSpPr>
        <p:sp>
          <p:nvSpPr>
            <p:cNvPr id="963" name="Google Shape;963;p5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50"/>
          <p:cNvGrpSpPr/>
          <p:nvPr/>
        </p:nvGrpSpPr>
        <p:grpSpPr>
          <a:xfrm>
            <a:off x="6039733" y="2881760"/>
            <a:ext cx="489600" cy="221700"/>
            <a:chOff x="4761450" y="2839800"/>
            <a:chExt cx="489600" cy="221700"/>
          </a:xfrm>
        </p:grpSpPr>
        <p:sp>
          <p:nvSpPr>
            <p:cNvPr id="966" name="Google Shape;966;p50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" name="Google Shape;968;p50"/>
          <p:cNvGrpSpPr/>
          <p:nvPr/>
        </p:nvGrpSpPr>
        <p:grpSpPr>
          <a:xfrm>
            <a:off x="3024569" y="2893759"/>
            <a:ext cx="734400" cy="221700"/>
            <a:chOff x="2659500" y="2822500"/>
            <a:chExt cx="734400" cy="221700"/>
          </a:xfrm>
        </p:grpSpPr>
        <p:sp>
          <p:nvSpPr>
            <p:cNvPr id="969" name="Google Shape;969;p50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0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50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50"/>
          <p:cNvGrpSpPr/>
          <p:nvPr/>
        </p:nvGrpSpPr>
        <p:grpSpPr>
          <a:xfrm>
            <a:off x="2026944" y="3345902"/>
            <a:ext cx="734400" cy="221700"/>
            <a:chOff x="2659500" y="2822500"/>
            <a:chExt cx="734400" cy="221700"/>
          </a:xfrm>
        </p:grpSpPr>
        <p:sp>
          <p:nvSpPr>
            <p:cNvPr id="974" name="Google Shape;974;p50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7" name="Google Shape;977;p50"/>
          <p:cNvSpPr/>
          <p:nvPr/>
        </p:nvSpPr>
        <p:spPr>
          <a:xfrm>
            <a:off x="9926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0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0"/>
          <p:cNvSpPr/>
          <p:nvPr/>
        </p:nvSpPr>
        <p:spPr>
          <a:xfrm>
            <a:off x="14822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0"/>
          <p:cNvSpPr/>
          <p:nvPr/>
        </p:nvSpPr>
        <p:spPr>
          <a:xfrm>
            <a:off x="9926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0"/>
          <p:cNvSpPr/>
          <p:nvPr/>
        </p:nvSpPr>
        <p:spPr>
          <a:xfrm>
            <a:off x="12374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0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0"/>
          <p:cNvSpPr/>
          <p:nvPr/>
        </p:nvSpPr>
        <p:spPr>
          <a:xfrm>
            <a:off x="9926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50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5" name="Google Shape;985;p50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p50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50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8" name="Google Shape;988;p50"/>
          <p:cNvGrpSpPr/>
          <p:nvPr/>
        </p:nvGrpSpPr>
        <p:grpSpPr>
          <a:xfrm>
            <a:off x="5226675" y="3444200"/>
            <a:ext cx="489600" cy="221700"/>
            <a:chOff x="4761450" y="2839800"/>
            <a:chExt cx="489600" cy="221700"/>
          </a:xfrm>
        </p:grpSpPr>
        <p:sp>
          <p:nvSpPr>
            <p:cNvPr id="989" name="Google Shape;989;p50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0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1" name="Google Shape;991;p50"/>
          <p:cNvSpPr/>
          <p:nvPr/>
        </p:nvSpPr>
        <p:spPr>
          <a:xfrm>
            <a:off x="4497588" y="305633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0"/>
          <p:cNvSpPr/>
          <p:nvPr/>
        </p:nvSpPr>
        <p:spPr>
          <a:xfrm>
            <a:off x="4252788" y="28294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0"/>
          <p:cNvSpPr/>
          <p:nvPr/>
        </p:nvSpPr>
        <p:spPr>
          <a:xfrm>
            <a:off x="4497588" y="28294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50"/>
          <p:cNvSpPr/>
          <p:nvPr/>
        </p:nvSpPr>
        <p:spPr>
          <a:xfrm>
            <a:off x="4252788" y="30511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50"/>
          <p:cNvSpPr/>
          <p:nvPr/>
        </p:nvSpPr>
        <p:spPr>
          <a:xfrm>
            <a:off x="4252788" y="32728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50"/>
          <p:cNvSpPr/>
          <p:nvPr/>
        </p:nvSpPr>
        <p:spPr>
          <a:xfrm>
            <a:off x="4497588" y="32728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50"/>
          <p:cNvSpPr/>
          <p:nvPr/>
        </p:nvSpPr>
        <p:spPr>
          <a:xfrm>
            <a:off x="4268988" y="37162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50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9" name="Google Shape;999;p50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0" name="Google Shape;1000;p50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1" name="Google Shape;1001;p50"/>
          <p:cNvGrpSpPr/>
          <p:nvPr/>
        </p:nvGrpSpPr>
        <p:grpSpPr>
          <a:xfrm>
            <a:off x="7747118" y="3360114"/>
            <a:ext cx="528572" cy="260897"/>
            <a:chOff x="6546825" y="3449400"/>
            <a:chExt cx="489600" cy="221700"/>
          </a:xfrm>
        </p:grpSpPr>
        <p:sp>
          <p:nvSpPr>
            <p:cNvPr id="1002" name="Google Shape;1002;p50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50"/>
          <p:cNvGrpSpPr/>
          <p:nvPr/>
        </p:nvGrpSpPr>
        <p:grpSpPr>
          <a:xfrm>
            <a:off x="6851414" y="2488396"/>
            <a:ext cx="743305" cy="926362"/>
            <a:chOff x="7335650" y="2665438"/>
            <a:chExt cx="688500" cy="787188"/>
          </a:xfrm>
        </p:grpSpPr>
        <p:sp>
          <p:nvSpPr>
            <p:cNvPr id="1005" name="Google Shape;1005;p50"/>
            <p:cNvSpPr/>
            <p:nvPr/>
          </p:nvSpPr>
          <p:spPr>
            <a:xfrm>
              <a:off x="7626300" y="3230925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6" name="Google Shape;1006;p50"/>
            <p:cNvGrpSpPr/>
            <p:nvPr/>
          </p:nvGrpSpPr>
          <p:grpSpPr>
            <a:xfrm>
              <a:off x="7335650" y="2665438"/>
              <a:ext cx="688500" cy="787188"/>
              <a:chOff x="5963050" y="2618788"/>
              <a:chExt cx="688500" cy="787188"/>
            </a:xfrm>
          </p:grpSpPr>
          <p:sp>
            <p:nvSpPr>
              <p:cNvPr id="1007" name="Google Shape;1007;p50"/>
              <p:cNvSpPr/>
              <p:nvPr/>
            </p:nvSpPr>
            <p:spPr>
              <a:xfrm>
                <a:off x="60089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50"/>
              <p:cNvSpPr/>
              <p:nvPr/>
            </p:nvSpPr>
            <p:spPr>
              <a:xfrm>
                <a:off x="62537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50"/>
              <p:cNvSpPr/>
              <p:nvPr/>
            </p:nvSpPr>
            <p:spPr>
              <a:xfrm>
                <a:off x="6008900" y="31842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50"/>
              <p:cNvSpPr txBox="1"/>
              <p:nvPr/>
            </p:nvSpPr>
            <p:spPr>
              <a:xfrm>
                <a:off x="5963050" y="2618788"/>
                <a:ext cx="688500" cy="1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pen Sans"/>
                    <a:ea typeface="Open Sans"/>
                    <a:cs typeface="Open Sans"/>
                    <a:sym typeface="Open Sans"/>
                  </a:rPr>
                  <a:t>W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11" name="Google Shape;1011;p50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2" name="Google Shape;1012;p50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50"/>
          <p:cNvSpPr/>
          <p:nvPr/>
        </p:nvSpPr>
        <p:spPr>
          <a:xfrm>
            <a:off x="12374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50"/>
          <p:cNvSpPr/>
          <p:nvPr/>
        </p:nvSpPr>
        <p:spPr>
          <a:xfrm>
            <a:off x="14822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0"/>
          <p:cNvSpPr/>
          <p:nvPr/>
        </p:nvSpPr>
        <p:spPr>
          <a:xfrm>
            <a:off x="4529563" y="37162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6" name="Google Shape;1016;p50"/>
          <p:cNvGrpSpPr/>
          <p:nvPr/>
        </p:nvGrpSpPr>
        <p:grpSpPr>
          <a:xfrm>
            <a:off x="6941626" y="3758839"/>
            <a:ext cx="509087" cy="262188"/>
            <a:chOff x="6942288" y="3995051"/>
            <a:chExt cx="509087" cy="262188"/>
          </a:xfrm>
        </p:grpSpPr>
        <p:sp>
          <p:nvSpPr>
            <p:cNvPr id="1017" name="Google Shape;1017;p50"/>
            <p:cNvSpPr/>
            <p:nvPr/>
          </p:nvSpPr>
          <p:spPr>
            <a:xfrm>
              <a:off x="6942288" y="399505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7206575" y="3996239"/>
              <a:ext cx="2448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9" name="Google Shape;1019;p50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0" name="Google Shape;1020;p50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1" name="Google Shape;1021;p50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2" name="Google Shape;1022;p50"/>
          <p:cNvSpPr txBox="1"/>
          <p:nvPr/>
        </p:nvSpPr>
        <p:spPr>
          <a:xfrm>
            <a:off x="443769" y="2968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3" name="Google Shape;1023;p50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4" name="Google Shape;1024;p50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5" name="Google Shape;1025;p50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6" name="Google Shape;1026;p50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7" name="Google Shape;1027;p50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0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9" name="Google Shape;1029;p50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0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1" name="Google Shape;1031;p50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32" name="Google Shape;1032;p50"/>
          <p:cNvGrpSpPr/>
          <p:nvPr/>
        </p:nvGrpSpPr>
        <p:grpSpPr>
          <a:xfrm>
            <a:off x="8535185" y="2875425"/>
            <a:ext cx="514276" cy="221700"/>
            <a:chOff x="6546825" y="3449400"/>
            <a:chExt cx="489600" cy="221700"/>
          </a:xfrm>
        </p:grpSpPr>
        <p:sp>
          <p:nvSpPr>
            <p:cNvPr id="1033" name="Google Shape;1033;p50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5" name="Google Shape;1035;p50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6" name="Google Shape;1036;p50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0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38" name="Google Shape;1038;p50"/>
          <p:cNvGrpSpPr/>
          <p:nvPr/>
        </p:nvGrpSpPr>
        <p:grpSpPr>
          <a:xfrm>
            <a:off x="97057" y="3136916"/>
            <a:ext cx="489600" cy="221700"/>
            <a:chOff x="769775" y="2822500"/>
            <a:chExt cx="489600" cy="221700"/>
          </a:xfrm>
        </p:grpSpPr>
        <p:sp>
          <p:nvSpPr>
            <p:cNvPr id="1039" name="Google Shape;1039;p5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" name="Google Shape;1041;p50"/>
          <p:cNvGrpSpPr/>
          <p:nvPr/>
        </p:nvGrpSpPr>
        <p:grpSpPr>
          <a:xfrm>
            <a:off x="97057" y="3358616"/>
            <a:ext cx="489600" cy="221700"/>
            <a:chOff x="769775" y="2822500"/>
            <a:chExt cx="489600" cy="221700"/>
          </a:xfrm>
        </p:grpSpPr>
        <p:sp>
          <p:nvSpPr>
            <p:cNvPr id="1042" name="Google Shape;1042;p5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50"/>
          <p:cNvGrpSpPr/>
          <p:nvPr/>
        </p:nvGrpSpPr>
        <p:grpSpPr>
          <a:xfrm>
            <a:off x="97057" y="3580316"/>
            <a:ext cx="489600" cy="221700"/>
            <a:chOff x="769775" y="2822500"/>
            <a:chExt cx="489600" cy="221700"/>
          </a:xfrm>
        </p:grpSpPr>
        <p:sp>
          <p:nvSpPr>
            <p:cNvPr id="1045" name="Google Shape;1045;p5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50"/>
          <p:cNvGrpSpPr/>
          <p:nvPr/>
        </p:nvGrpSpPr>
        <p:grpSpPr>
          <a:xfrm>
            <a:off x="2026944" y="3569427"/>
            <a:ext cx="734400" cy="221700"/>
            <a:chOff x="2659500" y="2822500"/>
            <a:chExt cx="734400" cy="221700"/>
          </a:xfrm>
        </p:grpSpPr>
        <p:sp>
          <p:nvSpPr>
            <p:cNvPr id="1048" name="Google Shape;1048;p50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1" name="Google Shape;1051;p50"/>
          <p:cNvGrpSpPr/>
          <p:nvPr/>
        </p:nvGrpSpPr>
        <p:grpSpPr>
          <a:xfrm>
            <a:off x="2029881" y="3792952"/>
            <a:ext cx="734400" cy="221700"/>
            <a:chOff x="2659500" y="2822500"/>
            <a:chExt cx="734400" cy="221700"/>
          </a:xfrm>
        </p:grpSpPr>
        <p:sp>
          <p:nvSpPr>
            <p:cNvPr id="1052" name="Google Shape;1052;p50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50"/>
          <p:cNvGrpSpPr/>
          <p:nvPr/>
        </p:nvGrpSpPr>
        <p:grpSpPr>
          <a:xfrm>
            <a:off x="2029869" y="4014652"/>
            <a:ext cx="734400" cy="221700"/>
            <a:chOff x="2659500" y="2822500"/>
            <a:chExt cx="734400" cy="221700"/>
          </a:xfrm>
        </p:grpSpPr>
        <p:sp>
          <p:nvSpPr>
            <p:cNvPr id="1056" name="Google Shape;1056;p50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" name="Google Shape;1059;p50"/>
          <p:cNvGrpSpPr/>
          <p:nvPr/>
        </p:nvGrpSpPr>
        <p:grpSpPr>
          <a:xfrm>
            <a:off x="3027181" y="3115459"/>
            <a:ext cx="734400" cy="221700"/>
            <a:chOff x="2659500" y="2822500"/>
            <a:chExt cx="734400" cy="221700"/>
          </a:xfrm>
        </p:grpSpPr>
        <p:sp>
          <p:nvSpPr>
            <p:cNvPr id="1060" name="Google Shape;1060;p50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50"/>
          <p:cNvGrpSpPr/>
          <p:nvPr/>
        </p:nvGrpSpPr>
        <p:grpSpPr>
          <a:xfrm>
            <a:off x="3027181" y="3327759"/>
            <a:ext cx="734400" cy="221700"/>
            <a:chOff x="2659500" y="2822500"/>
            <a:chExt cx="734400" cy="221700"/>
          </a:xfrm>
        </p:grpSpPr>
        <p:sp>
          <p:nvSpPr>
            <p:cNvPr id="1064" name="Google Shape;1064;p50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50"/>
          <p:cNvGrpSpPr/>
          <p:nvPr/>
        </p:nvGrpSpPr>
        <p:grpSpPr>
          <a:xfrm>
            <a:off x="3027181" y="3549459"/>
            <a:ext cx="734400" cy="221700"/>
            <a:chOff x="2659500" y="2822500"/>
            <a:chExt cx="734400" cy="221700"/>
          </a:xfrm>
        </p:grpSpPr>
        <p:sp>
          <p:nvSpPr>
            <p:cNvPr id="1068" name="Google Shape;1068;p50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50"/>
          <p:cNvGrpSpPr/>
          <p:nvPr/>
        </p:nvGrpSpPr>
        <p:grpSpPr>
          <a:xfrm>
            <a:off x="5226675" y="3669600"/>
            <a:ext cx="489600" cy="221700"/>
            <a:chOff x="4761450" y="2839800"/>
            <a:chExt cx="489600" cy="221700"/>
          </a:xfrm>
        </p:grpSpPr>
        <p:sp>
          <p:nvSpPr>
            <p:cNvPr id="1072" name="Google Shape;1072;p50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50"/>
          <p:cNvGrpSpPr/>
          <p:nvPr/>
        </p:nvGrpSpPr>
        <p:grpSpPr>
          <a:xfrm>
            <a:off x="5226675" y="3891300"/>
            <a:ext cx="489600" cy="221700"/>
            <a:chOff x="4761450" y="2839800"/>
            <a:chExt cx="489600" cy="221700"/>
          </a:xfrm>
        </p:grpSpPr>
        <p:sp>
          <p:nvSpPr>
            <p:cNvPr id="1075" name="Google Shape;1075;p50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50"/>
          <p:cNvGrpSpPr/>
          <p:nvPr/>
        </p:nvGrpSpPr>
        <p:grpSpPr>
          <a:xfrm>
            <a:off x="5226675" y="4113000"/>
            <a:ext cx="489600" cy="221700"/>
            <a:chOff x="4761450" y="2839800"/>
            <a:chExt cx="489600" cy="221700"/>
          </a:xfrm>
        </p:grpSpPr>
        <p:sp>
          <p:nvSpPr>
            <p:cNvPr id="1078" name="Google Shape;1078;p50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0" name="Google Shape;1080;p50"/>
          <p:cNvGrpSpPr/>
          <p:nvPr/>
        </p:nvGrpSpPr>
        <p:grpSpPr>
          <a:xfrm>
            <a:off x="6039308" y="3103460"/>
            <a:ext cx="489600" cy="221700"/>
            <a:chOff x="4761450" y="2839800"/>
            <a:chExt cx="489600" cy="221700"/>
          </a:xfrm>
        </p:grpSpPr>
        <p:sp>
          <p:nvSpPr>
            <p:cNvPr id="1081" name="Google Shape;1081;p50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3" name="Google Shape;1083;p50"/>
          <p:cNvGrpSpPr/>
          <p:nvPr/>
        </p:nvGrpSpPr>
        <p:grpSpPr>
          <a:xfrm>
            <a:off x="6039308" y="3327760"/>
            <a:ext cx="489600" cy="221700"/>
            <a:chOff x="4761450" y="2839800"/>
            <a:chExt cx="489600" cy="221700"/>
          </a:xfrm>
        </p:grpSpPr>
        <p:sp>
          <p:nvSpPr>
            <p:cNvPr id="1084" name="Google Shape;1084;p50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" name="Google Shape;1086;p50"/>
          <p:cNvGrpSpPr/>
          <p:nvPr/>
        </p:nvGrpSpPr>
        <p:grpSpPr>
          <a:xfrm>
            <a:off x="6039308" y="3552060"/>
            <a:ext cx="489600" cy="221700"/>
            <a:chOff x="4761450" y="2839800"/>
            <a:chExt cx="489600" cy="221700"/>
          </a:xfrm>
        </p:grpSpPr>
        <p:sp>
          <p:nvSpPr>
            <p:cNvPr id="1087" name="Google Shape;1087;p50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50"/>
          <p:cNvGrpSpPr/>
          <p:nvPr/>
        </p:nvGrpSpPr>
        <p:grpSpPr>
          <a:xfrm>
            <a:off x="7747118" y="3621001"/>
            <a:ext cx="530535" cy="260897"/>
            <a:chOff x="6556759" y="3449400"/>
            <a:chExt cx="491418" cy="221700"/>
          </a:xfrm>
        </p:grpSpPr>
        <p:sp>
          <p:nvSpPr>
            <p:cNvPr id="1090" name="Google Shape;1090;p50"/>
            <p:cNvSpPr/>
            <p:nvPr/>
          </p:nvSpPr>
          <p:spPr>
            <a:xfrm>
              <a:off x="6556759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6803377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50"/>
          <p:cNvGrpSpPr/>
          <p:nvPr/>
        </p:nvGrpSpPr>
        <p:grpSpPr>
          <a:xfrm>
            <a:off x="7747131" y="3881901"/>
            <a:ext cx="528572" cy="260897"/>
            <a:chOff x="6546825" y="3449400"/>
            <a:chExt cx="489600" cy="221700"/>
          </a:xfrm>
        </p:grpSpPr>
        <p:sp>
          <p:nvSpPr>
            <p:cNvPr id="1093" name="Google Shape;1093;p50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50"/>
          <p:cNvGrpSpPr/>
          <p:nvPr/>
        </p:nvGrpSpPr>
        <p:grpSpPr>
          <a:xfrm>
            <a:off x="7747118" y="4137551"/>
            <a:ext cx="528572" cy="260897"/>
            <a:chOff x="6546825" y="3459512"/>
            <a:chExt cx="489600" cy="221700"/>
          </a:xfrm>
        </p:grpSpPr>
        <p:sp>
          <p:nvSpPr>
            <p:cNvPr id="1096" name="Google Shape;1096;p50"/>
            <p:cNvSpPr/>
            <p:nvPr/>
          </p:nvSpPr>
          <p:spPr>
            <a:xfrm>
              <a:off x="6546825" y="3459512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6791625" y="3459512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50"/>
          <p:cNvGrpSpPr/>
          <p:nvPr/>
        </p:nvGrpSpPr>
        <p:grpSpPr>
          <a:xfrm>
            <a:off x="8535085" y="3103450"/>
            <a:ext cx="514276" cy="221700"/>
            <a:chOff x="6546825" y="3449400"/>
            <a:chExt cx="489600" cy="221700"/>
          </a:xfrm>
        </p:grpSpPr>
        <p:sp>
          <p:nvSpPr>
            <p:cNvPr id="1099" name="Google Shape;1099;p50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1" name="Google Shape;1101;p50"/>
          <p:cNvGrpSpPr/>
          <p:nvPr/>
        </p:nvGrpSpPr>
        <p:grpSpPr>
          <a:xfrm>
            <a:off x="8535510" y="3331475"/>
            <a:ext cx="514276" cy="221700"/>
            <a:chOff x="6546825" y="3449400"/>
            <a:chExt cx="489600" cy="221700"/>
          </a:xfrm>
        </p:grpSpPr>
        <p:sp>
          <p:nvSpPr>
            <p:cNvPr id="1102" name="Google Shape;1102;p50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50"/>
          <p:cNvGrpSpPr/>
          <p:nvPr/>
        </p:nvGrpSpPr>
        <p:grpSpPr>
          <a:xfrm>
            <a:off x="8535510" y="3559500"/>
            <a:ext cx="514276" cy="221700"/>
            <a:chOff x="6546825" y="3449400"/>
            <a:chExt cx="489600" cy="221700"/>
          </a:xfrm>
        </p:grpSpPr>
        <p:sp>
          <p:nvSpPr>
            <p:cNvPr id="1105" name="Google Shape;1105;p50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7" name="Google Shape;1107;p50"/>
          <p:cNvCxnSpPr>
            <a:stCxn id="945" idx="6"/>
            <a:endCxn id="952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8" name="Google Shape;1108;p50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Neural Nets?</a:t>
            </a:r>
            <a:endParaRPr/>
          </a:p>
        </p:txBody>
      </p:sp>
      <p:sp>
        <p:nvSpPr>
          <p:cNvPr id="1114" name="Google Shape;1114;p5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computation (multiple layers)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Complex decision boundary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Fewer parameters than big shallow network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Learned representations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Word embeddings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jointly with objective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Key:</a:t>
            </a:r>
            <a:r>
              <a:rPr lang="en"/>
              <a:t> avoid sparsity problem by computing in dense space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Without sacrificing representation power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47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Review: Key concepts from previous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Parts of a neural net: affine, nonlinearities, and softmax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Hyperparameters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Training - Back propagation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Training - Initialization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 &amp; Other Comments</a:t>
            </a:r>
            <a:endParaRPr/>
          </a:p>
        </p:txBody>
      </p:sp>
      <p:sp>
        <p:nvSpPr>
          <p:cNvPr id="1120" name="Google Shape;1120;p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Hyperparameters: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Number of layers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Dimensions of layers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Regularization parameters (</a:t>
            </a:r>
            <a:r>
              <a:rPr i="1" lang="en"/>
              <a:t>“what? I can overtrain?” “For sure!”</a:t>
            </a:r>
            <a:r>
              <a:rPr lang="en"/>
              <a:t>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Choice of non-linearities (sigmoid, tanh, relu,...)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….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 Comments</a:t>
            </a:r>
            <a:r>
              <a:rPr b="1" lang="en"/>
              <a:t>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Optimizers (SGD, adam, RMSProp)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Overfitting is a real concern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Cost function is not convex! But it still works...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 </a:t>
            </a:r>
            <a:r>
              <a:rPr lang="en"/>
              <a:t>Training: Backpropagation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+ Chain rule = Backpropagation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update? SGD: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31" name="Google Shape;1131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</a:t>
            </a:r>
            <a:endParaRPr/>
          </a:p>
        </p:txBody>
      </p:sp>
      <p:pic>
        <p:nvPicPr>
          <p:cNvPr id="1132" name="Google Shape;11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225" y="1595743"/>
            <a:ext cx="5895800" cy="30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54"/>
          <p:cNvSpPr txBox="1"/>
          <p:nvPr/>
        </p:nvSpPr>
        <p:spPr>
          <a:xfrm>
            <a:off x="6229925" y="789350"/>
            <a:ext cx="24528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Unnecessarily scary picture!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It’s just stochastic gradient descent!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134" name="Google Shape;1134;p54"/>
          <p:cNvPicPr preferRelativeResize="0"/>
          <p:nvPr/>
        </p:nvPicPr>
        <p:blipFill rotWithShape="1">
          <a:blip r:embed="rId4">
            <a:alphaModFix/>
          </a:blip>
          <a:srcRect b="0" l="-2370" r="2370" t="0"/>
          <a:stretch/>
        </p:blipFill>
        <p:spPr>
          <a:xfrm>
            <a:off x="381450" y="1676550"/>
            <a:ext cx="3211674" cy="13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75" y="3424700"/>
            <a:ext cx="3211675" cy="1416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54"/>
          <p:cNvSpPr/>
          <p:nvPr/>
        </p:nvSpPr>
        <p:spPr>
          <a:xfrm>
            <a:off x="1249889" y="3462992"/>
            <a:ext cx="1666500" cy="62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1142" name="Google Shape;1142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Intuition</a:t>
            </a:r>
            <a:endParaRPr/>
          </a:p>
        </p:txBody>
      </p:sp>
      <p:sp>
        <p:nvSpPr>
          <p:cNvPr id="1143" name="Google Shape;1143;p55"/>
          <p:cNvSpPr/>
          <p:nvPr/>
        </p:nvSpPr>
        <p:spPr>
          <a:xfrm>
            <a:off x="2944100" y="1905175"/>
            <a:ext cx="3099850" cy="1994100"/>
          </a:xfrm>
          <a:custGeom>
            <a:rect b="b" l="l" r="r" t="t"/>
            <a:pathLst>
              <a:path extrusionOk="0" h="79764" w="123994">
                <a:moveTo>
                  <a:pt x="0" y="7556"/>
                </a:moveTo>
                <a:cubicBezTo>
                  <a:pt x="7499" y="19578"/>
                  <a:pt x="24329" y="80944"/>
                  <a:pt x="44995" y="79685"/>
                </a:cubicBezTo>
                <a:cubicBezTo>
                  <a:pt x="65661" y="78426"/>
                  <a:pt x="110828" y="13281"/>
                  <a:pt x="123994" y="0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144" name="Google Shape;1144;p55"/>
          <p:cNvCxnSpPr/>
          <p:nvPr/>
        </p:nvCxnSpPr>
        <p:spPr>
          <a:xfrm rot="10800000">
            <a:off x="3115975" y="2963200"/>
            <a:ext cx="901500" cy="112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55"/>
          <p:cNvCxnSpPr/>
          <p:nvPr/>
        </p:nvCxnSpPr>
        <p:spPr>
          <a:xfrm flipH="1" rot="10800000">
            <a:off x="3734100" y="2997750"/>
            <a:ext cx="1751700" cy="1176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6" name="Google Shape;1146;p55"/>
          <p:cNvSpPr txBox="1"/>
          <p:nvPr/>
        </p:nvSpPr>
        <p:spPr>
          <a:xfrm>
            <a:off x="6082875" y="1819575"/>
            <a:ext cx="3000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loss curve J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(a function of weights)</a:t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7" name="Google Shape;1147;p55"/>
          <p:cNvSpPr txBox="1"/>
          <p:nvPr/>
        </p:nvSpPr>
        <p:spPr>
          <a:xfrm>
            <a:off x="6082875" y="3595000"/>
            <a:ext cx="3000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y-axis : value of loss `J`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x-axis : value of weight `w`</a:t>
            </a:r>
            <a:endParaRPr/>
          </a:p>
        </p:txBody>
      </p:sp>
      <p:pic>
        <p:nvPicPr>
          <p:cNvPr id="1148" name="Google Shape;11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2350"/>
            <a:ext cx="2039025" cy="7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56"/>
          <p:cNvSpPr txBox="1"/>
          <p:nvPr>
            <p:ph idx="1" type="body"/>
          </p:nvPr>
        </p:nvSpPr>
        <p:spPr>
          <a:xfrm>
            <a:off x="311700" y="1301425"/>
            <a:ext cx="8520600" cy="3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Apply to last layer: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solidFill>
                <a:srgbClr val="FF0000"/>
              </a:solidFill>
            </a:endParaRPr>
          </a:p>
        </p:txBody>
      </p:sp>
      <p:sp>
        <p:nvSpPr>
          <p:cNvPr id="1154" name="Google Shape;1154;p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Math</a:t>
            </a:r>
            <a:endParaRPr/>
          </a:p>
        </p:txBody>
      </p:sp>
      <p:pic>
        <p:nvPicPr>
          <p:cNvPr id="1155" name="Google Shape;11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47225"/>
            <a:ext cx="1776025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50" y="2346850"/>
            <a:ext cx="2757150" cy="24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7"/>
          <p:cNvSpPr txBox="1"/>
          <p:nvPr>
            <p:ph idx="1" type="body"/>
          </p:nvPr>
        </p:nvSpPr>
        <p:spPr>
          <a:xfrm>
            <a:off x="335500" y="1220450"/>
            <a:ext cx="8520600" cy="3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Apply to last layer: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solidFill>
                <a:srgbClr val="FF0000"/>
              </a:solidFill>
            </a:endParaRPr>
          </a:p>
        </p:txBody>
      </p:sp>
      <p:sp>
        <p:nvSpPr>
          <p:cNvPr id="1162" name="Google Shape;1162;p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Math</a:t>
            </a:r>
            <a:endParaRPr/>
          </a:p>
        </p:txBody>
      </p:sp>
      <p:sp>
        <p:nvSpPr>
          <p:cNvPr id="1163" name="Google Shape;1163;p57"/>
          <p:cNvSpPr txBox="1"/>
          <p:nvPr/>
        </p:nvSpPr>
        <p:spPr>
          <a:xfrm>
            <a:off x="5482700" y="1734925"/>
            <a:ext cx="3570600" cy="268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Remember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b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 general, </a:t>
            </a:r>
            <a:r>
              <a:rPr i="1" lang="en" sz="1100"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baseline="-25000" i="1" lang="en" sz="11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is a vector and </a:t>
            </a:r>
            <a:r>
              <a:rPr i="1" lang="en" sz="1100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-25000" i="1" lang="en" sz="11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 is a matrix.  Therefore:</a:t>
            </a:r>
            <a:br>
              <a:rPr lang="en" sz="11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∂y^/∂z</a:t>
            </a:r>
            <a:r>
              <a:rPr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a gradient:</a:t>
            </a:r>
            <a:b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(∂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y^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/∂z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(∂y^/∂z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Similar for </a:t>
            </a:r>
            <a:r>
              <a:rPr i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really:</a:t>
            </a:r>
            <a:b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∂J/∂(w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ij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∑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∂J/∂y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^ 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∂y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^/∂(z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∂(z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/∂(w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b="1" baseline="-25000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ij</a:t>
            </a:r>
            <a:b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Ignoring indices/sums moving forward for illustration...</a:t>
            </a:r>
            <a:b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4" name="Google Shape;1164;p57"/>
          <p:cNvCxnSpPr/>
          <p:nvPr/>
        </p:nvCxnSpPr>
        <p:spPr>
          <a:xfrm flipH="1">
            <a:off x="3321950" y="2938400"/>
            <a:ext cx="2047500" cy="13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5" name="Google Shape;11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47225"/>
            <a:ext cx="1776025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50" y="2346850"/>
            <a:ext cx="2757150" cy="24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50" y="2326025"/>
            <a:ext cx="1538900" cy="21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5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Math</a:t>
            </a:r>
            <a:endParaRPr/>
          </a:p>
        </p:txBody>
      </p:sp>
      <p:sp>
        <p:nvSpPr>
          <p:cNvPr id="1173" name="Google Shape;1173;p58"/>
          <p:cNvSpPr/>
          <p:nvPr/>
        </p:nvSpPr>
        <p:spPr>
          <a:xfrm>
            <a:off x="89550" y="2676200"/>
            <a:ext cx="258600" cy="11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4" name="Google Shape;11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75" y="1164734"/>
            <a:ext cx="2423100" cy="803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58"/>
          <p:cNvSpPr/>
          <p:nvPr/>
        </p:nvSpPr>
        <p:spPr>
          <a:xfrm>
            <a:off x="274100" y="1184103"/>
            <a:ext cx="2423100" cy="77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6" name="Google Shape;117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750" y="1859500"/>
            <a:ext cx="2007475" cy="41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7" name="Google Shape;1177;p58"/>
          <p:cNvCxnSpPr>
            <a:stCxn id="1176" idx="1"/>
          </p:cNvCxnSpPr>
          <p:nvPr/>
        </p:nvCxnSpPr>
        <p:spPr>
          <a:xfrm rot="10800000">
            <a:off x="2565550" y="1754125"/>
            <a:ext cx="1150200" cy="31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50" y="2326025"/>
            <a:ext cx="1538900" cy="21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5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Math</a:t>
            </a:r>
            <a:endParaRPr/>
          </a:p>
        </p:txBody>
      </p:sp>
      <p:sp>
        <p:nvSpPr>
          <p:cNvPr id="1184" name="Google Shape;1184;p59"/>
          <p:cNvSpPr/>
          <p:nvPr/>
        </p:nvSpPr>
        <p:spPr>
          <a:xfrm>
            <a:off x="89550" y="3438200"/>
            <a:ext cx="258600" cy="11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5" name="Google Shape;11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75" y="1164734"/>
            <a:ext cx="2423100" cy="803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59"/>
          <p:cNvSpPr/>
          <p:nvPr/>
        </p:nvSpPr>
        <p:spPr>
          <a:xfrm>
            <a:off x="274100" y="1184103"/>
            <a:ext cx="2423100" cy="77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59"/>
          <p:cNvSpPr/>
          <p:nvPr/>
        </p:nvSpPr>
        <p:spPr>
          <a:xfrm>
            <a:off x="1260875" y="2609450"/>
            <a:ext cx="339900" cy="26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636" y="2608886"/>
            <a:ext cx="563850" cy="3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2975" y="2066525"/>
            <a:ext cx="1384397" cy="45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0" name="Google Shape;1190;p59"/>
          <p:cNvCxnSpPr>
            <a:stCxn id="1189" idx="1"/>
          </p:cNvCxnSpPr>
          <p:nvPr/>
        </p:nvCxnSpPr>
        <p:spPr>
          <a:xfrm rot="10800000">
            <a:off x="2061075" y="1885675"/>
            <a:ext cx="1281900" cy="40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1" name="Google Shape;1191;p59"/>
          <p:cNvSpPr txBox="1"/>
          <p:nvPr/>
        </p:nvSpPr>
        <p:spPr>
          <a:xfrm>
            <a:off x="1895686" y="2501547"/>
            <a:ext cx="4330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(already calculated during forward pass!)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50" y="2326025"/>
            <a:ext cx="1538900" cy="21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6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Math</a:t>
            </a:r>
            <a:endParaRPr/>
          </a:p>
        </p:txBody>
      </p:sp>
      <p:sp>
        <p:nvSpPr>
          <p:cNvPr id="1198" name="Google Shape;1198;p60"/>
          <p:cNvSpPr/>
          <p:nvPr/>
        </p:nvSpPr>
        <p:spPr>
          <a:xfrm>
            <a:off x="89550" y="4124000"/>
            <a:ext cx="258600" cy="11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9" name="Google Shape;11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75" y="1164734"/>
            <a:ext cx="2423100" cy="803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0"/>
          <p:cNvSpPr/>
          <p:nvPr/>
        </p:nvSpPr>
        <p:spPr>
          <a:xfrm>
            <a:off x="274100" y="1184103"/>
            <a:ext cx="2423100" cy="77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0"/>
          <p:cNvSpPr/>
          <p:nvPr/>
        </p:nvSpPr>
        <p:spPr>
          <a:xfrm>
            <a:off x="1260875" y="2609450"/>
            <a:ext cx="339900" cy="26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2" name="Google Shape;12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636" y="2608886"/>
            <a:ext cx="563850" cy="3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0"/>
          <p:cNvSpPr/>
          <p:nvPr/>
        </p:nvSpPr>
        <p:spPr>
          <a:xfrm>
            <a:off x="1217000" y="3300175"/>
            <a:ext cx="306900" cy="3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4" name="Google Shape;120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625" y="3306279"/>
            <a:ext cx="2423100" cy="33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4087" y="2155850"/>
            <a:ext cx="2710225" cy="4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6" name="Google Shape;1206;p60"/>
          <p:cNvCxnSpPr>
            <a:stCxn id="1205" idx="1"/>
          </p:cNvCxnSpPr>
          <p:nvPr/>
        </p:nvCxnSpPr>
        <p:spPr>
          <a:xfrm rot="10800000">
            <a:off x="1577387" y="1820750"/>
            <a:ext cx="2096700" cy="56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50" y="2326025"/>
            <a:ext cx="1538900" cy="21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6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Math</a:t>
            </a:r>
            <a:endParaRPr/>
          </a:p>
        </p:txBody>
      </p:sp>
      <p:sp>
        <p:nvSpPr>
          <p:cNvPr id="1213" name="Google Shape;1213;p61"/>
          <p:cNvSpPr/>
          <p:nvPr/>
        </p:nvSpPr>
        <p:spPr>
          <a:xfrm>
            <a:off x="89550" y="4124000"/>
            <a:ext cx="258600" cy="11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4" name="Google Shape;121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75" y="1164734"/>
            <a:ext cx="2423100" cy="803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61"/>
          <p:cNvSpPr/>
          <p:nvPr/>
        </p:nvSpPr>
        <p:spPr>
          <a:xfrm>
            <a:off x="274100" y="1184103"/>
            <a:ext cx="2423100" cy="77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1"/>
          <p:cNvSpPr/>
          <p:nvPr/>
        </p:nvSpPr>
        <p:spPr>
          <a:xfrm>
            <a:off x="1260875" y="2609450"/>
            <a:ext cx="339900" cy="26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636" y="2608886"/>
            <a:ext cx="563850" cy="3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61"/>
          <p:cNvSpPr/>
          <p:nvPr/>
        </p:nvSpPr>
        <p:spPr>
          <a:xfrm>
            <a:off x="1217000" y="3300175"/>
            <a:ext cx="306900" cy="3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9" name="Google Shape;121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625" y="3306279"/>
            <a:ext cx="2423100" cy="333796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61"/>
          <p:cNvSpPr/>
          <p:nvPr/>
        </p:nvSpPr>
        <p:spPr>
          <a:xfrm>
            <a:off x="1184125" y="4012825"/>
            <a:ext cx="1974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1" name="Google Shape;122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5636" y="3869956"/>
            <a:ext cx="811100" cy="6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61"/>
          <p:cNvSpPr txBox="1"/>
          <p:nvPr/>
        </p:nvSpPr>
        <p:spPr>
          <a:xfrm>
            <a:off x="2352886" y="3949347"/>
            <a:ext cx="4330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(how convenient!)</a:t>
            </a:r>
            <a:endParaRPr sz="1100"/>
          </a:p>
        </p:txBody>
      </p:sp>
      <p:sp>
        <p:nvSpPr>
          <p:cNvPr id="1223" name="Google Shape;1223;p61"/>
          <p:cNvSpPr txBox="1"/>
          <p:nvPr/>
        </p:nvSpPr>
        <p:spPr>
          <a:xfrm>
            <a:off x="1091293" y="3971820"/>
            <a:ext cx="4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</a:t>
            </a:r>
            <a:br>
              <a:rPr lang="en"/>
            </a:br>
            <a:r>
              <a:rPr lang="en"/>
              <a:t>Key Concepts from Week 1</a:t>
            </a:r>
            <a:endParaRPr/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W266: Natural Language Processing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50" y="2326025"/>
            <a:ext cx="1538900" cy="21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6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Math</a:t>
            </a:r>
            <a:endParaRPr/>
          </a:p>
        </p:txBody>
      </p:sp>
      <p:pic>
        <p:nvPicPr>
          <p:cNvPr id="1230" name="Google Shape;12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75" y="1164734"/>
            <a:ext cx="2423100" cy="803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62"/>
          <p:cNvSpPr/>
          <p:nvPr/>
        </p:nvSpPr>
        <p:spPr>
          <a:xfrm>
            <a:off x="274100" y="1184100"/>
            <a:ext cx="4056600" cy="77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62"/>
          <p:cNvSpPr/>
          <p:nvPr/>
        </p:nvSpPr>
        <p:spPr>
          <a:xfrm>
            <a:off x="1260875" y="2609450"/>
            <a:ext cx="339900" cy="26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3" name="Google Shape;123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636" y="2608886"/>
            <a:ext cx="563850" cy="3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62"/>
          <p:cNvSpPr/>
          <p:nvPr/>
        </p:nvSpPr>
        <p:spPr>
          <a:xfrm>
            <a:off x="1217000" y="3300175"/>
            <a:ext cx="306900" cy="3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4625" y="3306279"/>
            <a:ext cx="2423100" cy="333796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62"/>
          <p:cNvSpPr/>
          <p:nvPr/>
        </p:nvSpPr>
        <p:spPr>
          <a:xfrm>
            <a:off x="1184125" y="4012825"/>
            <a:ext cx="197400" cy="2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7" name="Google Shape;1237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5636" y="3869956"/>
            <a:ext cx="811100" cy="6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2"/>
          <p:cNvSpPr txBox="1"/>
          <p:nvPr/>
        </p:nvSpPr>
        <p:spPr>
          <a:xfrm>
            <a:off x="6521800" y="2629825"/>
            <a:ext cx="2253000" cy="142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Observation:</a:t>
            </a:r>
            <a:br>
              <a:rPr b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Each operation only needs to know about its internals, what is known from forward pass, and the errors afterwards!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9" name="Google Shape;1239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6097" y="1363433"/>
            <a:ext cx="1615400" cy="4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62"/>
          <p:cNvSpPr txBox="1"/>
          <p:nvPr/>
        </p:nvSpPr>
        <p:spPr>
          <a:xfrm>
            <a:off x="1091293" y="3971820"/>
            <a:ext cx="4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1" name="Google Shape;1241;p62"/>
          <p:cNvSpPr txBox="1"/>
          <p:nvPr/>
        </p:nvSpPr>
        <p:spPr>
          <a:xfrm>
            <a:off x="2823153" y="1381020"/>
            <a:ext cx="4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6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But what about              ? Or                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we need to start again?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47" name="Google Shape;1247;p6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Math</a:t>
            </a:r>
            <a:endParaRPr/>
          </a:p>
        </p:txBody>
      </p:sp>
      <p:pic>
        <p:nvPicPr>
          <p:cNvPr id="1248" name="Google Shape;12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250" y="1225225"/>
            <a:ext cx="692100" cy="5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625" y="1201850"/>
            <a:ext cx="754633" cy="5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But what about</a:t>
            </a:r>
            <a:r>
              <a:rPr b="1" lang="en"/>
              <a:t>              ? Or                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we need to start again?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aseline="-25000" lang="en"/>
            </a:b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/>
              <a:t>  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55" name="Google Shape;1255;p6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Math</a:t>
            </a:r>
            <a:endParaRPr/>
          </a:p>
        </p:txBody>
      </p:sp>
      <p:sp>
        <p:nvSpPr>
          <p:cNvPr id="1256" name="Google Shape;1256;p64"/>
          <p:cNvSpPr/>
          <p:nvPr/>
        </p:nvSpPr>
        <p:spPr>
          <a:xfrm rot="-5400000">
            <a:off x="1683050" y="2603975"/>
            <a:ext cx="49800" cy="794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57" name="Google Shape;1257;p64"/>
          <p:cNvSpPr txBox="1"/>
          <p:nvPr/>
        </p:nvSpPr>
        <p:spPr>
          <a:xfrm>
            <a:off x="805800" y="3026067"/>
            <a:ext cx="2795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Already calculated in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∂J/∂w</a:t>
            </a:r>
            <a:r>
              <a:rPr baseline="-25000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8" name="Google Shape;1258;p64"/>
          <p:cNvSpPr txBox="1"/>
          <p:nvPr/>
        </p:nvSpPr>
        <p:spPr>
          <a:xfrm>
            <a:off x="6725300" y="2095925"/>
            <a:ext cx="1782900" cy="362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σ(z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f-2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+ b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9" name="Google Shape;12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250" y="1225225"/>
            <a:ext cx="692100" cy="5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625" y="1201850"/>
            <a:ext cx="754633" cy="5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95" y="2297775"/>
            <a:ext cx="2639175" cy="6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But what about              ? Or                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we need to start again?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aseline="-25000" lang="en"/>
            </a:b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/>
              <a:t>  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67" name="Google Shape;1267;p6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Math</a:t>
            </a:r>
            <a:endParaRPr/>
          </a:p>
        </p:txBody>
      </p:sp>
      <p:sp>
        <p:nvSpPr>
          <p:cNvPr id="1268" name="Google Shape;1268;p65"/>
          <p:cNvSpPr/>
          <p:nvPr/>
        </p:nvSpPr>
        <p:spPr>
          <a:xfrm rot="-5400000">
            <a:off x="1683050" y="2603975"/>
            <a:ext cx="49800" cy="794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269" name="Google Shape;12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250" y="1225225"/>
            <a:ext cx="692100" cy="5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625" y="1201850"/>
            <a:ext cx="754633" cy="5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95" y="2297775"/>
            <a:ext cx="2639175" cy="68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800" y="3428950"/>
            <a:ext cx="3323699" cy="58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65"/>
          <p:cNvSpPr/>
          <p:nvPr/>
        </p:nvSpPr>
        <p:spPr>
          <a:xfrm rot="-5400000">
            <a:off x="1969700" y="3384125"/>
            <a:ext cx="90900" cy="15612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74" name="Google Shape;1274;p65"/>
          <p:cNvSpPr txBox="1"/>
          <p:nvPr/>
        </p:nvSpPr>
        <p:spPr>
          <a:xfrm>
            <a:off x="729600" y="4234303"/>
            <a:ext cx="2795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Already calculated in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∂J/∂w</a:t>
            </a:r>
            <a:r>
              <a:rPr baseline="-25000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f-1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5" name="Google Shape;1275;p65"/>
          <p:cNvSpPr txBox="1"/>
          <p:nvPr/>
        </p:nvSpPr>
        <p:spPr>
          <a:xfrm>
            <a:off x="6725300" y="2429600"/>
            <a:ext cx="1980300" cy="665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σ(z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f-2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+ b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f-2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σ(z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f-3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f-2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+ b</a:t>
            </a:r>
            <a:r>
              <a:rPr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f-2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6" name="Google Shape;1276;p65"/>
          <p:cNvSpPr txBox="1"/>
          <p:nvPr/>
        </p:nvSpPr>
        <p:spPr>
          <a:xfrm>
            <a:off x="805800" y="3026067"/>
            <a:ext cx="2795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Already calculated in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∂J/∂w</a:t>
            </a:r>
            <a:r>
              <a:rPr baseline="-25000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6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But what about              ? Or                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we need to start again?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aseline="-25000" lang="en"/>
            </a:b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/>
              <a:t>  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82" name="Google Shape;1282;p6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Backpropagation Math</a:t>
            </a:r>
            <a:endParaRPr/>
          </a:p>
        </p:txBody>
      </p:sp>
      <p:sp>
        <p:nvSpPr>
          <p:cNvPr id="1283" name="Google Shape;1283;p66"/>
          <p:cNvSpPr/>
          <p:nvPr/>
        </p:nvSpPr>
        <p:spPr>
          <a:xfrm rot="-5400000">
            <a:off x="1683050" y="2603975"/>
            <a:ext cx="49800" cy="794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284" name="Google Shape;12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250" y="1225225"/>
            <a:ext cx="692100" cy="5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625" y="1201850"/>
            <a:ext cx="754633" cy="5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95" y="2297775"/>
            <a:ext cx="2639175" cy="68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800" y="3428950"/>
            <a:ext cx="3323699" cy="58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66"/>
          <p:cNvSpPr/>
          <p:nvPr/>
        </p:nvSpPr>
        <p:spPr>
          <a:xfrm rot="-5400000">
            <a:off x="1969700" y="3384125"/>
            <a:ext cx="90900" cy="15612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89" name="Google Shape;1289;p66"/>
          <p:cNvSpPr txBox="1"/>
          <p:nvPr/>
        </p:nvSpPr>
        <p:spPr>
          <a:xfrm>
            <a:off x="729600" y="4234303"/>
            <a:ext cx="2795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Already calculated in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∂J/∂w</a:t>
            </a:r>
            <a:r>
              <a:rPr baseline="-25000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f-1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0" name="Google Shape;1290;p66"/>
          <p:cNvSpPr txBox="1"/>
          <p:nvPr/>
        </p:nvSpPr>
        <p:spPr>
          <a:xfrm>
            <a:off x="805800" y="3026067"/>
            <a:ext cx="2795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Already calculated in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∂J/∂w</a:t>
            </a:r>
            <a:r>
              <a:rPr baseline="-25000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1" name="Google Shape;1291;p66"/>
          <p:cNvSpPr txBox="1"/>
          <p:nvPr/>
        </p:nvSpPr>
        <p:spPr>
          <a:xfrm rot="-1683389">
            <a:off x="4410699" y="3074284"/>
            <a:ext cx="6443400" cy="5885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chain rule called backpropagation?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6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Initialization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∂J/∂w</a:t>
            </a:r>
            <a:r>
              <a:rPr b="1" baseline="-25000" lang="en"/>
              <a:t>f</a:t>
            </a:r>
            <a:r>
              <a:rPr b="1" lang="en"/>
              <a:t> = ∂J/∂y^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lang="en"/>
              <a:t> ∂y^/∂z</a:t>
            </a:r>
            <a:r>
              <a:rPr b="1" baseline="-25000" lang="en"/>
              <a:t>f</a:t>
            </a:r>
            <a:r>
              <a:rPr b="1" lang="en"/>
              <a:t>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lang="en"/>
              <a:t> ∂z</a:t>
            </a:r>
            <a:r>
              <a:rPr b="1" baseline="-25000" lang="en"/>
              <a:t>f</a:t>
            </a:r>
            <a:r>
              <a:rPr b="1" lang="en"/>
              <a:t>/∂w</a:t>
            </a:r>
            <a:r>
              <a:rPr b="1" baseline="-25000" lang="en"/>
              <a:t>f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may not “learn anything”.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does that mean, concretely?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Look at shape of sigmoid and the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equation above… what might go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wrong?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02" name="Google Shape;1302;p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Initialization:  Why is it important?</a:t>
            </a:r>
            <a:endParaRPr/>
          </a:p>
        </p:txBody>
      </p:sp>
      <p:pic>
        <p:nvPicPr>
          <p:cNvPr id="1303" name="Google Shape;13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123" y="1973525"/>
            <a:ext cx="4347174" cy="28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6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Generally, Xavier initialization for “w”, 0s for “b”.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Understanding the difficulty of training deep feedforward neural networks, Glorot and Bengio.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09" name="Google Shape;1309;p6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Initialization:  Xavier</a:t>
            </a:r>
            <a:endParaRPr/>
          </a:p>
        </p:txBody>
      </p:sp>
      <p:pic>
        <p:nvPicPr>
          <p:cNvPr id="1310" name="Google Shape;131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123" y="1973525"/>
            <a:ext cx="4347174" cy="28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975" y="2012775"/>
            <a:ext cx="3147950" cy="28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2650" y="235838"/>
            <a:ext cx="2493250" cy="9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7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Batch Normalization, Ioffe and Szegedy</a:t>
            </a:r>
            <a:endParaRPr b="1"/>
          </a:p>
        </p:txBody>
      </p:sp>
      <p:sp>
        <p:nvSpPr>
          <p:cNvPr id="1318" name="Google Shape;1318;p7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Initialization:  Xavier … all the time?</a:t>
            </a:r>
            <a:endParaRPr/>
          </a:p>
        </p:txBody>
      </p:sp>
      <p:pic>
        <p:nvPicPr>
          <p:cNvPr id="1319" name="Google Shape;13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475" y="1032149"/>
            <a:ext cx="3829024" cy="32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50" y="1563850"/>
            <a:ext cx="3577975" cy="24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7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documentation is your friend</a:t>
            </a:r>
            <a:endParaRPr/>
          </a:p>
        </p:txBody>
      </p:sp>
      <p:sp>
        <p:nvSpPr>
          <p:cNvPr id="1326" name="Google Shape;1326;p71"/>
          <p:cNvSpPr txBox="1"/>
          <p:nvPr/>
        </p:nvSpPr>
        <p:spPr>
          <a:xfrm>
            <a:off x="753350" y="1071750"/>
            <a:ext cx="784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https://www.tensorflow.org/api_docs/python/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https://keras.io/api/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Theory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learn?: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I ~ -log(p).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Entropy S = Expected(Information) = - ∑ p log(p)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Cross-entropy, if our anticipated probabilities q are different than the true probabilities p (i.e., q ≠ p):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</a:t>
            </a:r>
            <a:r>
              <a:rPr b="1" lang="en" sz="2400"/>
              <a:t>H =  - ∑ p log(q)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2759675" y="3250925"/>
            <a:ext cx="2720700" cy="73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8"/>
          <p:cNvCxnSpPr>
            <a:endCxn id="94" idx="3"/>
          </p:cNvCxnSpPr>
          <p:nvPr/>
        </p:nvCxnSpPr>
        <p:spPr>
          <a:xfrm rot="10800000">
            <a:off x="5480375" y="3620225"/>
            <a:ext cx="712500" cy="65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8"/>
          <p:cNvSpPr txBox="1"/>
          <p:nvPr/>
        </p:nvSpPr>
        <p:spPr>
          <a:xfrm>
            <a:off x="6274450" y="3989525"/>
            <a:ext cx="20082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 our cost function! Minimizing drives q → p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7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Week!</a:t>
            </a:r>
            <a:endParaRPr/>
          </a:p>
        </p:txBody>
      </p:sp>
      <p:sp>
        <p:nvSpPr>
          <p:cNvPr id="1332" name="Google Shape;1332;p7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Text Classification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3"/>
          <p:cNvSpPr txBox="1"/>
          <p:nvPr>
            <p:ph type="title"/>
          </p:nvPr>
        </p:nvSpPr>
        <p:spPr>
          <a:xfrm>
            <a:off x="311700" y="23389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Appendix/Extras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Cross-Entropy &amp; Average Length per Symbol</a:t>
            </a:r>
            <a:endParaRPr/>
          </a:p>
        </p:txBody>
      </p:sp>
      <p:sp>
        <p:nvSpPr>
          <p:cNvPr id="1343" name="Google Shape;1343;p74"/>
          <p:cNvSpPr txBox="1"/>
          <p:nvPr>
            <p:ph idx="1" type="body"/>
          </p:nvPr>
        </p:nvSpPr>
        <p:spPr>
          <a:xfrm>
            <a:off x="311700" y="1225225"/>
            <a:ext cx="8832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500"/>
              <a:t>In our symbol transmission example, imagine a true and unknown probability distribution P(x) over symbols (‘words’). And, say, P(x) may depend on the previously sent symbols in unknown ways (think: translation), etc.. I.e. </a:t>
            </a:r>
            <a:r>
              <a:rPr lang="en" sz="1500" u="sng"/>
              <a:t>HARD to ‘just measure and use</a:t>
            </a:r>
            <a:r>
              <a:rPr lang="en" sz="1500"/>
              <a:t>’</a:t>
            </a:r>
            <a:r>
              <a:rPr lang="en" sz="1500" u="sng"/>
              <a:t>. </a:t>
            </a:r>
            <a:br>
              <a:rPr lang="en" sz="300" u="sng"/>
            </a:br>
            <a:endParaRPr sz="300"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 test-person assumes a(nother) history-dependent distribution Q(x) and uses the appropriate Huffman encoding (L ~ - log(Q(x))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How can this  test person optimize her/his Q(x)?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Find the length of the overall messages in the training set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Then recalculate length for a slightly modified Q(x) with it’s Huffman encoding. Is it shorter? Then this is a better Q(x). Change Q more in this ‘direction’, etc.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This is exactly minimizing the cross-entropy CE =  </a:t>
            </a:r>
            <a:r>
              <a:rPr b="1" lang="en" sz="1500"/>
              <a:t>- ∑</a:t>
            </a:r>
            <a:r>
              <a:rPr b="1" baseline="-25000" lang="en" sz="1500"/>
              <a:t>x</a:t>
            </a:r>
            <a:r>
              <a:rPr b="1" lang="en" sz="1500"/>
              <a:t> P(x) log Q(x) </a:t>
            </a:r>
            <a:r>
              <a:rPr b="1" lang="en" sz="1500"/>
              <a:t> </a:t>
            </a:r>
            <a:r>
              <a:rPr b="1" lang="en" sz="1600"/>
              <a:t> </a:t>
            </a:r>
            <a:r>
              <a:rPr lang="en" sz="1600"/>
              <a:t>[summing over all positions over all symbols]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   </a:t>
            </a:r>
            <a:r>
              <a:rPr lang="en" sz="1600"/>
              <a:t>   </a:t>
            </a:r>
            <a:endParaRPr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Cross-Entropy &amp; </a:t>
            </a:r>
            <a:r>
              <a:rPr lang="en"/>
              <a:t>Average Length per Symbol</a:t>
            </a:r>
            <a:endParaRPr/>
          </a:p>
        </p:txBody>
      </p:sp>
      <p:sp>
        <p:nvSpPr>
          <p:cNvPr id="1349" name="Google Shape;1349;p7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How short can the average length per symbol get?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 = - ∑</a:t>
            </a:r>
            <a:r>
              <a:rPr baseline="-25000" lang="en" sz="1500"/>
              <a:t>x</a:t>
            </a:r>
            <a:r>
              <a:rPr lang="en" sz="1500"/>
              <a:t> P(x) log P(x)   is minimum length. This is the entropy.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What is the Kullback-Leibler Divergence? 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</a:t>
            </a:r>
            <a:r>
              <a:rPr baseline="-25000" lang="en" sz="1500"/>
              <a:t>KL</a:t>
            </a:r>
            <a:r>
              <a:rPr lang="en" sz="1500"/>
              <a:t> = CE - S . Simply subtract S from CE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Why do that?   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Min(D</a:t>
            </a:r>
            <a:r>
              <a:rPr baseline="-25000" lang="en" sz="1500"/>
              <a:t>KL</a:t>
            </a:r>
            <a:r>
              <a:rPr lang="en" sz="1600"/>
              <a:t>) = 0. Kind of nice.</a:t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/>
              <a:t>But minimizing </a:t>
            </a:r>
            <a:r>
              <a:rPr lang="en" sz="1500"/>
              <a:t>D</a:t>
            </a:r>
            <a:r>
              <a:rPr baseline="-25000" lang="en" sz="1500"/>
              <a:t>KL </a:t>
            </a:r>
            <a:r>
              <a:rPr lang="en" sz="1600"/>
              <a:t>is the same as minimizing CE… </a:t>
            </a:r>
            <a:br>
              <a:rPr lang="en" sz="1600"/>
            </a:br>
            <a:r>
              <a:rPr lang="en" sz="1600"/>
              <a:t>[f(x) = x</a:t>
            </a:r>
            <a:r>
              <a:rPr baseline="30000" lang="en" sz="1600"/>
              <a:t>2</a:t>
            </a:r>
            <a:r>
              <a:rPr lang="en" sz="1600"/>
              <a:t> -2 x - 5  minimizes at the same x as g(x) = x</a:t>
            </a:r>
            <a:r>
              <a:rPr baseline="30000" lang="en" sz="1600"/>
              <a:t>2</a:t>
            </a:r>
            <a:r>
              <a:rPr lang="en" sz="1600"/>
              <a:t> - 2x ]</a:t>
            </a:r>
            <a:r>
              <a:rPr lang="en" sz="1600"/>
              <a:t>      </a:t>
            </a:r>
            <a:endParaRPr sz="1600"/>
          </a:p>
        </p:txBody>
      </p:sp>
      <p:pic>
        <p:nvPicPr>
          <p:cNvPr descr="GOC6x09teb6.png" id="1350" name="Google Shape;135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300" y="1225225"/>
            <a:ext cx="1676749" cy="167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7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Easy Questions</a:t>
            </a:r>
            <a:endParaRPr/>
          </a:p>
        </p:txBody>
      </p:sp>
      <p:sp>
        <p:nvSpPr>
          <p:cNvPr id="1356" name="Google Shape;1356;p7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Assume: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Fully connected layer with an input batch of examples coming in to a neural net. Batch size is </a:t>
            </a:r>
            <a:r>
              <a:rPr b="1" lang="en" sz="1500"/>
              <a:t>8,</a:t>
            </a:r>
            <a:r>
              <a:rPr lang="en" sz="1500"/>
              <a:t> and each example has </a:t>
            </a:r>
            <a:r>
              <a:rPr b="1" lang="en" sz="1500"/>
              <a:t>12 features    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first hidden layer has dimension </a:t>
            </a:r>
            <a:r>
              <a:rPr b="1" lang="en" sz="1500"/>
              <a:t>10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equation for the output of the hidden layer is given by:</a:t>
            </a:r>
            <a:endParaRPr sz="15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                                y = σ(x W + b) 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Questions</a:t>
            </a:r>
            <a:r>
              <a:rPr b="1" lang="en" sz="1500"/>
              <a:t>:</a:t>
            </a:r>
            <a:br>
              <a:rPr b="1" lang="en" sz="1500"/>
            </a:br>
            <a:r>
              <a:rPr lang="en" sz="1500"/>
              <a:t>What are the dimension of </a:t>
            </a:r>
            <a:endParaRPr sz="1500"/>
          </a:p>
          <a:p>
            <a:pPr indent="-323850" lvl="0" marL="9144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x?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W?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b?</a:t>
            </a:r>
            <a:endParaRPr sz="1500"/>
          </a:p>
        </p:txBody>
      </p:sp>
      <p:sp>
        <p:nvSpPr>
          <p:cNvPr id="1357" name="Google Shape;1357;p76"/>
          <p:cNvSpPr txBox="1"/>
          <p:nvPr/>
        </p:nvSpPr>
        <p:spPr>
          <a:xfrm>
            <a:off x="3253900" y="4408725"/>
            <a:ext cx="5420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Please put the answers in the chat… 60 s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7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(Old) </a:t>
            </a:r>
            <a:r>
              <a:rPr lang="en"/>
              <a:t>TensorFlow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Ideas</a:t>
            </a:r>
            <a:endParaRPr/>
          </a:p>
        </p:txBody>
      </p:sp>
      <p:sp>
        <p:nvSpPr>
          <p:cNvPr id="1368" name="Google Shape;1368;p78"/>
          <p:cNvSpPr txBox="1"/>
          <p:nvPr/>
        </p:nvSpPr>
        <p:spPr>
          <a:xfrm>
            <a:off x="805275" y="1186300"/>
            <a:ext cx="772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Tensorflow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calculations are done first by setting up the plumbing (“graph”) to define data flow.  Tensors are data “nodes” in the graph.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b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 flows sequentially through the graph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one step at a time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Each step progression is triggered by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session.run(...)</a:t>
            </a:r>
            <a:b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Tensorflow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platform provides cutting-edge libraries for doing amazing things: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simple things (such as adding two tensors together or multiplying vectors or matrices),  or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more complex things (such as optimizing a model to minimize cross-entropy loss.)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Tensor?</a:t>
            </a:r>
            <a:endParaRPr/>
          </a:p>
        </p:txBody>
      </p:sp>
      <p:sp>
        <p:nvSpPr>
          <p:cNvPr id="1374" name="Google Shape;1374;p79"/>
          <p:cNvSpPr txBox="1"/>
          <p:nvPr/>
        </p:nvSpPr>
        <p:spPr>
          <a:xfrm>
            <a:off x="775850" y="1366400"/>
            <a:ext cx="772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Tensor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:  Just a fancy name for an array in tensorflow.  Analogous to numpy arrays.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most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important types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of tensors are: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Constants and sequences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for example: tf.constant(), tf.zeros(), tf.linspace(). These create Tensors with a fixed value.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Variables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are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persistent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tensors and can be modified during execution. They are used for model parameters, (for example weight matrices), and get updated by training.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Placeholders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are used as data inputs. These are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empty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variables (hence the name) and must be fed with data during a session.run() operation.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7366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Operations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hold the result of an operation with 1 or more inputs.  They can have inputs of placeholders, variables, constants, or other operations (depending on the operation.)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0"/>
          <p:cNvSpPr/>
          <p:nvPr/>
        </p:nvSpPr>
        <p:spPr>
          <a:xfrm>
            <a:off x="926225" y="645325"/>
            <a:ext cx="354600" cy="354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380" name="Google Shape;1380;p80"/>
          <p:cNvSpPr/>
          <p:nvPr/>
        </p:nvSpPr>
        <p:spPr>
          <a:xfrm>
            <a:off x="926225" y="1354525"/>
            <a:ext cx="354600" cy="354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1381" name="Google Shape;1381;p80"/>
          <p:cNvSpPr/>
          <p:nvPr/>
        </p:nvSpPr>
        <p:spPr>
          <a:xfrm>
            <a:off x="2025875" y="999925"/>
            <a:ext cx="354600" cy="354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cxnSp>
        <p:nvCxnSpPr>
          <p:cNvPr id="1382" name="Google Shape;1382;p80"/>
          <p:cNvCxnSpPr>
            <a:stCxn id="1379" idx="6"/>
            <a:endCxn id="1381" idx="2"/>
          </p:cNvCxnSpPr>
          <p:nvPr/>
        </p:nvCxnSpPr>
        <p:spPr>
          <a:xfrm>
            <a:off x="1280825" y="822625"/>
            <a:ext cx="745200" cy="3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3" name="Google Shape;1383;p80"/>
          <p:cNvCxnSpPr>
            <a:stCxn id="1380" idx="6"/>
            <a:endCxn id="1381" idx="2"/>
          </p:cNvCxnSpPr>
          <p:nvPr/>
        </p:nvCxnSpPr>
        <p:spPr>
          <a:xfrm flipH="1" rot="10800000">
            <a:off x="1280825" y="1177225"/>
            <a:ext cx="745200" cy="3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4" name="Google Shape;1384;p80"/>
          <p:cNvCxnSpPr>
            <a:stCxn id="1381" idx="6"/>
          </p:cNvCxnSpPr>
          <p:nvPr/>
        </p:nvCxnSpPr>
        <p:spPr>
          <a:xfrm>
            <a:off x="2380475" y="1177225"/>
            <a:ext cx="52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5" name="Google Shape;1385;p80"/>
          <p:cNvSpPr txBox="1"/>
          <p:nvPr/>
        </p:nvSpPr>
        <p:spPr>
          <a:xfrm>
            <a:off x="853975" y="1786750"/>
            <a:ext cx="2233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Graph</a:t>
            </a:r>
            <a:endParaRPr/>
          </a:p>
        </p:txBody>
      </p:sp>
      <p:sp>
        <p:nvSpPr>
          <p:cNvPr id="1386" name="Google Shape;1386;p80"/>
          <p:cNvSpPr txBox="1"/>
          <p:nvPr/>
        </p:nvSpPr>
        <p:spPr>
          <a:xfrm>
            <a:off x="4611425" y="1709125"/>
            <a:ext cx="2233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pic>
        <p:nvPicPr>
          <p:cNvPr descr="numpy.png" id="1387" name="Google Shape;138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174" y="315675"/>
            <a:ext cx="3091900" cy="147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f.png" id="1388" name="Google Shape;138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213" y="2337275"/>
            <a:ext cx="56102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80"/>
          <p:cNvSpPr txBox="1"/>
          <p:nvPr/>
        </p:nvSpPr>
        <p:spPr>
          <a:xfrm>
            <a:off x="926225" y="4166075"/>
            <a:ext cx="2233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81"/>
          <p:cNvSpPr/>
          <p:nvPr/>
        </p:nvSpPr>
        <p:spPr>
          <a:xfrm>
            <a:off x="926225" y="645325"/>
            <a:ext cx="354600" cy="354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395" name="Google Shape;1395;p81"/>
          <p:cNvSpPr/>
          <p:nvPr/>
        </p:nvSpPr>
        <p:spPr>
          <a:xfrm>
            <a:off x="926225" y="1354525"/>
            <a:ext cx="354600" cy="354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1396" name="Google Shape;1396;p81"/>
          <p:cNvSpPr/>
          <p:nvPr/>
        </p:nvSpPr>
        <p:spPr>
          <a:xfrm>
            <a:off x="2025875" y="999925"/>
            <a:ext cx="354600" cy="354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cxnSp>
        <p:nvCxnSpPr>
          <p:cNvPr id="1397" name="Google Shape;1397;p81"/>
          <p:cNvCxnSpPr>
            <a:stCxn id="1394" idx="6"/>
            <a:endCxn id="1396" idx="2"/>
          </p:cNvCxnSpPr>
          <p:nvPr/>
        </p:nvCxnSpPr>
        <p:spPr>
          <a:xfrm>
            <a:off x="1280825" y="822625"/>
            <a:ext cx="745200" cy="3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8" name="Google Shape;1398;p81"/>
          <p:cNvCxnSpPr>
            <a:stCxn id="1395" idx="6"/>
            <a:endCxn id="1396" idx="2"/>
          </p:cNvCxnSpPr>
          <p:nvPr/>
        </p:nvCxnSpPr>
        <p:spPr>
          <a:xfrm flipH="1" rot="10800000">
            <a:off x="1280825" y="1177225"/>
            <a:ext cx="745200" cy="3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9" name="Google Shape;1399;p81"/>
          <p:cNvCxnSpPr>
            <a:stCxn id="1396" idx="6"/>
          </p:cNvCxnSpPr>
          <p:nvPr/>
        </p:nvCxnSpPr>
        <p:spPr>
          <a:xfrm>
            <a:off x="2380475" y="1177225"/>
            <a:ext cx="52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0" name="Google Shape;1400;p81"/>
          <p:cNvSpPr txBox="1"/>
          <p:nvPr/>
        </p:nvSpPr>
        <p:spPr>
          <a:xfrm>
            <a:off x="853975" y="1786750"/>
            <a:ext cx="2233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Graph</a:t>
            </a:r>
            <a:endParaRPr/>
          </a:p>
        </p:txBody>
      </p:sp>
      <p:sp>
        <p:nvSpPr>
          <p:cNvPr id="1401" name="Google Shape;1401;p81"/>
          <p:cNvSpPr/>
          <p:nvPr/>
        </p:nvSpPr>
        <p:spPr>
          <a:xfrm>
            <a:off x="2025875" y="1393325"/>
            <a:ext cx="354600" cy="354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cxnSp>
        <p:nvCxnSpPr>
          <p:cNvPr id="1402" name="Google Shape;1402;p81"/>
          <p:cNvCxnSpPr>
            <a:stCxn id="1394" idx="6"/>
            <a:endCxn id="1401" idx="2"/>
          </p:cNvCxnSpPr>
          <p:nvPr/>
        </p:nvCxnSpPr>
        <p:spPr>
          <a:xfrm>
            <a:off x="1280825" y="822625"/>
            <a:ext cx="745200" cy="7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3" name="Google Shape;1403;p81"/>
          <p:cNvCxnSpPr>
            <a:stCxn id="1395" idx="6"/>
            <a:endCxn id="1401" idx="2"/>
          </p:cNvCxnSpPr>
          <p:nvPr/>
        </p:nvCxnSpPr>
        <p:spPr>
          <a:xfrm>
            <a:off x="1280825" y="1531825"/>
            <a:ext cx="745200" cy="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4" name="Google Shape;1404;p81"/>
          <p:cNvCxnSpPr>
            <a:stCxn id="1401" idx="6"/>
          </p:cNvCxnSpPr>
          <p:nvPr/>
        </p:nvCxnSpPr>
        <p:spPr>
          <a:xfrm>
            <a:off x="2380475" y="1570625"/>
            <a:ext cx="5163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5" name="Google Shape;1405;p81"/>
          <p:cNvSpPr txBox="1"/>
          <p:nvPr/>
        </p:nvSpPr>
        <p:spPr>
          <a:xfrm>
            <a:off x="4125300" y="709450"/>
            <a:ext cx="39807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nodes in the graph can be evaluated simultaneously.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not obliged to evaluate every node.</a:t>
            </a:r>
            <a:endParaRPr/>
          </a:p>
        </p:txBody>
      </p:sp>
      <p:pic>
        <p:nvPicPr>
          <p:cNvPr descr="multioutput.png" id="1406" name="Google Shape;140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213" y="2509275"/>
            <a:ext cx="73818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</a:t>
            </a:r>
            <a:r>
              <a:rPr lang="en"/>
              <a:t> Learning and Simple Neural Nets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82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 Layer Build-Up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83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1417" name="Google Shape;1417;p83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1418" name="Google Shape;1418;p83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419" name="Google Shape;1419;p83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420" name="Google Shape;1420;p83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421" name="Google Shape;1421;p83"/>
            <p:cNvCxnSpPr>
              <a:stCxn id="1418" idx="6"/>
              <a:endCxn id="1420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2" name="Google Shape;1422;p83"/>
            <p:cNvCxnSpPr>
              <a:stCxn id="1419" idx="6"/>
              <a:endCxn id="1420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3" name="Google Shape;1423;p83"/>
            <p:cNvCxnSpPr>
              <a:stCxn id="1420" idx="6"/>
              <a:endCxn id="1424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25" name="Google Shape;1425;p83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426" name="Google Shape;1426;p83"/>
            <p:cNvCxnSpPr>
              <a:stCxn id="1418" idx="6"/>
              <a:endCxn id="1425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7" name="Google Shape;1427;p83"/>
            <p:cNvCxnSpPr>
              <a:stCxn id="1419" idx="6"/>
              <a:endCxn id="1425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28" name="Google Shape;1428;p83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429" name="Google Shape;1429;p83"/>
            <p:cNvCxnSpPr>
              <a:endCxn id="1428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0" name="Google Shape;1430;p83"/>
            <p:cNvCxnSpPr>
              <a:endCxn id="1428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1" name="Google Shape;1431;p83"/>
            <p:cNvCxnSpPr>
              <a:stCxn id="1420" idx="6"/>
              <a:endCxn id="1432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3" name="Google Shape;1433;p83"/>
            <p:cNvCxnSpPr>
              <a:stCxn id="1428" idx="6"/>
              <a:endCxn id="1432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4" name="Google Shape;1434;p83"/>
            <p:cNvCxnSpPr>
              <a:stCxn id="1425" idx="6"/>
              <a:endCxn id="1424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5" name="Google Shape;1435;p83"/>
            <p:cNvCxnSpPr>
              <a:stCxn id="1428" idx="6"/>
              <a:endCxn id="1424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24" name="Google Shape;1424;p83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432" name="Google Shape;1432;p83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436" name="Google Shape;1436;p83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1437" name="Google Shape;1437;p83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1438" name="Google Shape;1438;p83"/>
            <p:cNvCxnSpPr>
              <a:stCxn id="1424" idx="6"/>
              <a:endCxn id="1436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9" name="Google Shape;1439;p83"/>
            <p:cNvCxnSpPr>
              <a:stCxn id="1424" idx="6"/>
              <a:endCxn id="1437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40" name="Google Shape;1440;p83"/>
            <p:cNvCxnSpPr>
              <a:stCxn id="1432" idx="6"/>
              <a:endCxn id="1436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41" name="Google Shape;1441;p83"/>
            <p:cNvCxnSpPr>
              <a:stCxn id="1432" idx="6"/>
              <a:endCxn id="1437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442" name="Google Shape;1442;p83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83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4" name="Google Shape;1444;p83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5" name="Google Shape;1445;p83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6" name="Google Shape;1446;p83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83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8" name="Google Shape;1448;p83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9" name="Google Shape;1449;p83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83"/>
          <p:cNvSpPr txBox="1"/>
          <p:nvPr/>
        </p:nvSpPr>
        <p:spPr>
          <a:xfrm>
            <a:off x="6851414" y="2488396"/>
            <a:ext cx="743305" cy="1849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1" name="Google Shape;1451;p83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2" name="Google Shape;1452;p83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3" name="Google Shape;1453;p83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4" name="Google Shape;1454;p83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5" name="Google Shape;1455;p83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6" name="Google Shape;1456;p83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7" name="Google Shape;1457;p83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8" name="Google Shape;1458;p83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9" name="Google Shape;1459;p83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0" name="Google Shape;1460;p83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1" name="Google Shape;1461;p83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83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3" name="Google Shape;1463;p83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83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5" name="Google Shape;1465;p83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6" name="Google Shape;1466;p83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7" name="Google Shape;1467;p83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83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69" name="Google Shape;1469;p83"/>
          <p:cNvCxnSpPr>
            <a:stCxn id="1425" idx="6"/>
            <a:endCxn id="1432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0" name="Google Shape;1470;p83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1" name="Google Shape;1471;p83"/>
          <p:cNvSpPr txBox="1"/>
          <p:nvPr>
            <p:ph type="title"/>
          </p:nvPr>
        </p:nvSpPr>
        <p:spPr>
          <a:xfrm>
            <a:off x="494925" y="1617500"/>
            <a:ext cx="14154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Dim(x) </a:t>
            </a:r>
            <a:r>
              <a:rPr lang="en" sz="2800"/>
              <a:t>= ?</a:t>
            </a:r>
            <a:endParaRPr sz="2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84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1477" name="Google Shape;1477;p84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1478" name="Google Shape;1478;p84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479" name="Google Shape;1479;p84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480" name="Google Shape;1480;p84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481" name="Google Shape;1481;p84"/>
            <p:cNvCxnSpPr>
              <a:stCxn id="1478" idx="6"/>
              <a:endCxn id="1480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82" name="Google Shape;1482;p84"/>
            <p:cNvCxnSpPr>
              <a:stCxn id="1479" idx="6"/>
              <a:endCxn id="1480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83" name="Google Shape;1483;p84"/>
            <p:cNvCxnSpPr>
              <a:stCxn id="1480" idx="6"/>
              <a:endCxn id="1484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5" name="Google Shape;1485;p84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486" name="Google Shape;1486;p84"/>
            <p:cNvCxnSpPr>
              <a:stCxn id="1478" idx="6"/>
              <a:endCxn id="1485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87" name="Google Shape;1487;p84"/>
            <p:cNvCxnSpPr>
              <a:stCxn id="1479" idx="6"/>
              <a:endCxn id="1485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8" name="Google Shape;1488;p84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489" name="Google Shape;1489;p84"/>
            <p:cNvCxnSpPr>
              <a:endCxn id="1488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0" name="Google Shape;1490;p84"/>
            <p:cNvCxnSpPr>
              <a:endCxn id="1488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1" name="Google Shape;1491;p84"/>
            <p:cNvCxnSpPr>
              <a:stCxn id="1480" idx="6"/>
              <a:endCxn id="1492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3" name="Google Shape;1493;p84"/>
            <p:cNvCxnSpPr>
              <a:stCxn id="1488" idx="6"/>
              <a:endCxn id="1492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4" name="Google Shape;1494;p84"/>
            <p:cNvCxnSpPr>
              <a:stCxn id="1485" idx="6"/>
              <a:endCxn id="1484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5" name="Google Shape;1495;p84"/>
            <p:cNvCxnSpPr>
              <a:stCxn id="1488" idx="6"/>
              <a:endCxn id="1484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4" name="Google Shape;1484;p84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492" name="Google Shape;1492;p84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496" name="Google Shape;1496;p84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1497" name="Google Shape;1497;p84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1498" name="Google Shape;1498;p84"/>
            <p:cNvCxnSpPr>
              <a:stCxn id="1484" idx="6"/>
              <a:endCxn id="1496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9" name="Google Shape;1499;p84"/>
            <p:cNvCxnSpPr>
              <a:stCxn id="1484" idx="6"/>
              <a:endCxn id="1497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0" name="Google Shape;1500;p84"/>
            <p:cNvCxnSpPr>
              <a:stCxn id="1492" idx="6"/>
              <a:endCxn id="1496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1" name="Google Shape;1501;p84"/>
            <p:cNvCxnSpPr>
              <a:stCxn id="1492" idx="6"/>
              <a:endCxn id="1497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02" name="Google Shape;1502;p84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84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4" name="Google Shape;1504;p84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5" name="Google Shape;1505;p84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6" name="Google Shape;1506;p84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4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8" name="Google Shape;1508;p84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9" name="Google Shape;1509;p84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84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1" name="Google Shape;1511;p84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2" name="Google Shape;1512;p84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3" name="Google Shape;1513;p84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4" name="Google Shape;1514;p84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5" name="Google Shape;1515;p84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6" name="Google Shape;1516;p84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7" name="Google Shape;1517;p84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8" name="Google Shape;1518;p84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9" name="Google Shape;1519;p84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0" name="Google Shape;1520;p84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1" name="Google Shape;1521;p84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4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3" name="Google Shape;1523;p84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84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5" name="Google Shape;1525;p84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6" name="Google Shape;1526;p84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7" name="Google Shape;1527;p84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84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29" name="Google Shape;1529;p84"/>
          <p:cNvCxnSpPr>
            <a:stCxn id="1485" idx="6"/>
            <a:endCxn id="1492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0" name="Google Shape;1530;p84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1" name="Google Shape;1531;p84"/>
          <p:cNvSpPr txBox="1"/>
          <p:nvPr>
            <p:ph type="title"/>
          </p:nvPr>
        </p:nvSpPr>
        <p:spPr>
          <a:xfrm>
            <a:off x="494925" y="1617500"/>
            <a:ext cx="14154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Dim(W) = </a:t>
            </a:r>
            <a:r>
              <a:rPr lang="en" sz="2800"/>
              <a:t>?</a:t>
            </a:r>
            <a:endParaRPr sz="2800"/>
          </a:p>
        </p:txBody>
      </p:sp>
      <p:grpSp>
        <p:nvGrpSpPr>
          <p:cNvPr id="1532" name="Google Shape;1532;p84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1533" name="Google Shape;1533;p84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1534" name="Google Shape;1534;p84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84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6" name="Google Shape;1536;p84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1537" name="Google Shape;1537;p84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84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9" name="Google Shape;1539;p84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1540" name="Google Shape;1540;p84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84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84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1543" name="Google Shape;1543;p84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84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85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1550" name="Google Shape;1550;p85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1551" name="Google Shape;1551;p85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553" name="Google Shape;1553;p85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554" name="Google Shape;1554;p85"/>
            <p:cNvCxnSpPr>
              <a:stCxn id="1551" idx="6"/>
              <a:endCxn id="1553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55" name="Google Shape;1555;p85"/>
            <p:cNvCxnSpPr>
              <a:stCxn id="1552" idx="6"/>
              <a:endCxn id="1553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56" name="Google Shape;1556;p85"/>
            <p:cNvCxnSpPr>
              <a:stCxn id="1553" idx="6"/>
              <a:endCxn id="1557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58" name="Google Shape;1558;p85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559" name="Google Shape;1559;p85"/>
            <p:cNvCxnSpPr>
              <a:stCxn id="1551" idx="6"/>
              <a:endCxn id="1558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0" name="Google Shape;1560;p85"/>
            <p:cNvCxnSpPr>
              <a:stCxn id="1552" idx="6"/>
              <a:endCxn id="1558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61" name="Google Shape;1561;p85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562" name="Google Shape;1562;p85"/>
            <p:cNvCxnSpPr>
              <a:endCxn id="1561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3" name="Google Shape;1563;p85"/>
            <p:cNvCxnSpPr>
              <a:endCxn id="1561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4" name="Google Shape;1564;p85"/>
            <p:cNvCxnSpPr>
              <a:stCxn id="1553" idx="6"/>
              <a:endCxn id="1565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6" name="Google Shape;1566;p85"/>
            <p:cNvCxnSpPr>
              <a:stCxn id="1561" idx="6"/>
              <a:endCxn id="1565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7" name="Google Shape;1567;p85"/>
            <p:cNvCxnSpPr>
              <a:stCxn id="1558" idx="6"/>
              <a:endCxn id="1557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8" name="Google Shape;1568;p85"/>
            <p:cNvCxnSpPr>
              <a:stCxn id="1561" idx="6"/>
              <a:endCxn id="1557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57" name="Google Shape;1557;p85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565" name="Google Shape;1565;p85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1570" name="Google Shape;1570;p85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1571" name="Google Shape;1571;p85"/>
            <p:cNvCxnSpPr>
              <a:stCxn id="1557" idx="6"/>
              <a:endCxn id="1569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72" name="Google Shape;1572;p85"/>
            <p:cNvCxnSpPr>
              <a:stCxn id="1557" idx="6"/>
              <a:endCxn id="1570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73" name="Google Shape;1573;p85"/>
            <p:cNvCxnSpPr>
              <a:stCxn id="1565" idx="6"/>
              <a:endCxn id="1569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74" name="Google Shape;1574;p85"/>
            <p:cNvCxnSpPr>
              <a:stCxn id="1565" idx="6"/>
              <a:endCxn id="1570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75" name="Google Shape;1575;p85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85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7" name="Google Shape;1577;p85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8" name="Google Shape;1578;p85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9" name="Google Shape;1579;p85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85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1" name="Google Shape;1581;p85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2" name="Google Shape;1582;p85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5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4" name="Google Shape;1584;p85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5" name="Google Shape;1585;p85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6" name="Google Shape;1586;p85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7" name="Google Shape;1587;p85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8" name="Google Shape;1588;p85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9" name="Google Shape;1589;p85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0" name="Google Shape;1590;p85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1" name="Google Shape;1591;p85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2" name="Google Shape;1592;p85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3" name="Google Shape;1593;p85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4" name="Google Shape;1594;p85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85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6" name="Google Shape;1596;p85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5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8" name="Google Shape;1598;p85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9" name="Google Shape;1599;p85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0" name="Google Shape;1600;p85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85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02" name="Google Shape;1602;p85"/>
          <p:cNvCxnSpPr>
            <a:stCxn id="1558" idx="6"/>
            <a:endCxn id="1565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3" name="Google Shape;1603;p85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4" name="Google Shape;1604;p85"/>
          <p:cNvSpPr txBox="1"/>
          <p:nvPr>
            <p:ph type="title"/>
          </p:nvPr>
        </p:nvSpPr>
        <p:spPr>
          <a:xfrm>
            <a:off x="494925" y="1617500"/>
            <a:ext cx="14154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Dim(b) = ?</a:t>
            </a:r>
            <a:endParaRPr sz="2800"/>
          </a:p>
        </p:txBody>
      </p:sp>
      <p:grpSp>
        <p:nvGrpSpPr>
          <p:cNvPr id="1605" name="Google Shape;1605;p85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1606" name="Google Shape;1606;p85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1607" name="Google Shape;1607;p85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85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9" name="Google Shape;1609;p85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1610" name="Google Shape;1610;p85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85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2" name="Google Shape;1612;p85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1613" name="Google Shape;1613;p85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85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5" name="Google Shape;1615;p85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1616" name="Google Shape;1616;p85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85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8" name="Google Shape;1618;p85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1619" name="Google Shape;1619;p85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5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5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5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3" name="Google Shape;1623;p85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85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86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1630" name="Google Shape;1630;p86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1631" name="Google Shape;1631;p86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632" name="Google Shape;1632;p86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633" name="Google Shape;1633;p86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634" name="Google Shape;1634;p86"/>
            <p:cNvCxnSpPr>
              <a:stCxn id="1631" idx="6"/>
              <a:endCxn id="1633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5" name="Google Shape;1635;p86"/>
            <p:cNvCxnSpPr>
              <a:stCxn id="1632" idx="6"/>
              <a:endCxn id="1633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6" name="Google Shape;1636;p86"/>
            <p:cNvCxnSpPr>
              <a:stCxn id="1633" idx="6"/>
              <a:endCxn id="1637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38" name="Google Shape;1638;p86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639" name="Google Shape;1639;p86"/>
            <p:cNvCxnSpPr>
              <a:stCxn id="1631" idx="6"/>
              <a:endCxn id="1638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0" name="Google Shape;1640;p86"/>
            <p:cNvCxnSpPr>
              <a:stCxn id="1632" idx="6"/>
              <a:endCxn id="1638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41" name="Google Shape;1641;p86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642" name="Google Shape;1642;p86"/>
            <p:cNvCxnSpPr>
              <a:endCxn id="1641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3" name="Google Shape;1643;p86"/>
            <p:cNvCxnSpPr>
              <a:endCxn id="1641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4" name="Google Shape;1644;p86"/>
            <p:cNvCxnSpPr>
              <a:stCxn id="1633" idx="6"/>
              <a:endCxn id="1645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6" name="Google Shape;1646;p86"/>
            <p:cNvCxnSpPr>
              <a:stCxn id="1641" idx="6"/>
              <a:endCxn id="1645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7" name="Google Shape;1647;p86"/>
            <p:cNvCxnSpPr>
              <a:stCxn id="1638" idx="6"/>
              <a:endCxn id="1637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8" name="Google Shape;1648;p86"/>
            <p:cNvCxnSpPr>
              <a:stCxn id="1641" idx="6"/>
              <a:endCxn id="1637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37" name="Google Shape;1637;p86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645" name="Google Shape;1645;p86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649" name="Google Shape;1649;p86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1650" name="Google Shape;1650;p86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1651" name="Google Shape;1651;p86"/>
            <p:cNvCxnSpPr>
              <a:stCxn id="1637" idx="6"/>
              <a:endCxn id="1649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52" name="Google Shape;1652;p86"/>
            <p:cNvCxnSpPr>
              <a:stCxn id="1637" idx="6"/>
              <a:endCxn id="1650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53" name="Google Shape;1653;p86"/>
            <p:cNvCxnSpPr>
              <a:stCxn id="1645" idx="6"/>
              <a:endCxn id="1649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54" name="Google Shape;1654;p86"/>
            <p:cNvCxnSpPr>
              <a:stCxn id="1645" idx="6"/>
              <a:endCxn id="1650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655" name="Google Shape;1655;p86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86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7" name="Google Shape;1657;p86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8" name="Google Shape;1658;p86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9" name="Google Shape;1659;p86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86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1" name="Google Shape;1661;p86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2" name="Google Shape;1662;p86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6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4" name="Google Shape;1664;p86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5" name="Google Shape;1665;p86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6" name="Google Shape;1666;p86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7" name="Google Shape;1667;p86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8" name="Google Shape;1668;p86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9" name="Google Shape;1669;p86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0" name="Google Shape;1670;p86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1" name="Google Shape;1671;p86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2" name="Google Shape;1672;p86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3" name="Google Shape;1673;p86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4" name="Google Shape;1674;p86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86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6" name="Google Shape;1676;p86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86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8" name="Google Shape;1678;p86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9" name="Google Shape;1679;p86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0" name="Google Shape;1680;p86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6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82" name="Google Shape;1682;p86"/>
          <p:cNvCxnSpPr>
            <a:stCxn id="1638" idx="6"/>
            <a:endCxn id="1645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3" name="Google Shape;1683;p86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4" name="Google Shape;1684;p86"/>
          <p:cNvSpPr txBox="1"/>
          <p:nvPr>
            <p:ph type="title"/>
          </p:nvPr>
        </p:nvSpPr>
        <p:spPr>
          <a:xfrm>
            <a:off x="494925" y="1617500"/>
            <a:ext cx="14154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Dim(z) = ?</a:t>
            </a:r>
            <a:endParaRPr sz="2800"/>
          </a:p>
        </p:txBody>
      </p:sp>
      <p:grpSp>
        <p:nvGrpSpPr>
          <p:cNvPr id="1685" name="Google Shape;1685;p86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1686" name="Google Shape;1686;p86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1687" name="Google Shape;1687;p86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86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9" name="Google Shape;1689;p86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1690" name="Google Shape;1690;p86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86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2" name="Google Shape;1692;p86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1693" name="Google Shape;1693;p86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86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5" name="Google Shape;1695;p86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1696" name="Google Shape;1696;p86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86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98" name="Google Shape;1698;p86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1699" name="Google Shape;1699;p86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6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6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6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86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6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86"/>
          <p:cNvGrpSpPr/>
          <p:nvPr/>
        </p:nvGrpSpPr>
        <p:grpSpPr>
          <a:xfrm>
            <a:off x="992613" y="3533863"/>
            <a:ext cx="734400" cy="221700"/>
            <a:chOff x="992613" y="3533863"/>
            <a:chExt cx="734400" cy="221700"/>
          </a:xfrm>
        </p:grpSpPr>
        <p:sp>
          <p:nvSpPr>
            <p:cNvPr id="1706" name="Google Shape;1706;p86"/>
            <p:cNvSpPr/>
            <p:nvPr/>
          </p:nvSpPr>
          <p:spPr>
            <a:xfrm>
              <a:off x="9926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6"/>
            <p:cNvSpPr/>
            <p:nvPr/>
          </p:nvSpPr>
          <p:spPr>
            <a:xfrm>
              <a:off x="12374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86"/>
            <p:cNvSpPr/>
            <p:nvPr/>
          </p:nvSpPr>
          <p:spPr>
            <a:xfrm>
              <a:off x="14822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87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1714" name="Google Shape;1714;p87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1715" name="Google Shape;1715;p87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716" name="Google Shape;1716;p87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717" name="Google Shape;1717;p87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718" name="Google Shape;1718;p87"/>
            <p:cNvCxnSpPr>
              <a:stCxn id="1715" idx="6"/>
              <a:endCxn id="1717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19" name="Google Shape;1719;p87"/>
            <p:cNvCxnSpPr>
              <a:stCxn id="1716" idx="6"/>
              <a:endCxn id="1717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20" name="Google Shape;1720;p87"/>
            <p:cNvCxnSpPr>
              <a:stCxn id="1717" idx="6"/>
              <a:endCxn id="1721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22" name="Google Shape;1722;p87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723" name="Google Shape;1723;p87"/>
            <p:cNvCxnSpPr>
              <a:stCxn id="1715" idx="6"/>
              <a:endCxn id="1722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24" name="Google Shape;1724;p87"/>
            <p:cNvCxnSpPr>
              <a:stCxn id="1716" idx="6"/>
              <a:endCxn id="1722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25" name="Google Shape;1725;p87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726" name="Google Shape;1726;p87"/>
            <p:cNvCxnSpPr>
              <a:endCxn id="1725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27" name="Google Shape;1727;p87"/>
            <p:cNvCxnSpPr>
              <a:endCxn id="1725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28" name="Google Shape;1728;p87"/>
            <p:cNvCxnSpPr>
              <a:stCxn id="1717" idx="6"/>
              <a:endCxn id="1729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0" name="Google Shape;1730;p87"/>
            <p:cNvCxnSpPr>
              <a:stCxn id="1725" idx="6"/>
              <a:endCxn id="1729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1" name="Google Shape;1731;p87"/>
            <p:cNvCxnSpPr>
              <a:stCxn id="1722" idx="6"/>
              <a:endCxn id="1721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2" name="Google Shape;1732;p87"/>
            <p:cNvCxnSpPr>
              <a:stCxn id="1725" idx="6"/>
              <a:endCxn id="1721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21" name="Google Shape;1721;p87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729" name="Google Shape;1729;p87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733" name="Google Shape;1733;p87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1734" name="Google Shape;1734;p87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1735" name="Google Shape;1735;p87"/>
            <p:cNvCxnSpPr>
              <a:stCxn id="1721" idx="6"/>
              <a:endCxn id="1733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6" name="Google Shape;1736;p87"/>
            <p:cNvCxnSpPr>
              <a:stCxn id="1721" idx="6"/>
              <a:endCxn id="1734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7" name="Google Shape;1737;p87"/>
            <p:cNvCxnSpPr>
              <a:stCxn id="1729" idx="6"/>
              <a:endCxn id="1733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38" name="Google Shape;1738;p87"/>
            <p:cNvCxnSpPr>
              <a:stCxn id="1729" idx="6"/>
              <a:endCxn id="1734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39" name="Google Shape;1739;p87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87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Google Shape;1741;p87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2" name="Google Shape;1742;p87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3" name="Google Shape;1743;p87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87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5" name="Google Shape;1745;p87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6" name="Google Shape;1746;p87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87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8" name="Google Shape;1748;p87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9" name="Google Shape;1749;p87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0" name="Google Shape;1750;p87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1" name="Google Shape;1751;p87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2" name="Google Shape;1752;p87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3" name="Google Shape;1753;p87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4" name="Google Shape;1754;p87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5" name="Google Shape;1755;p87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6" name="Google Shape;1756;p87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7" name="Google Shape;1757;p87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8" name="Google Shape;1758;p87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87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0" name="Google Shape;1760;p87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87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2" name="Google Shape;1762;p87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3" name="Google Shape;1763;p87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4" name="Google Shape;1764;p87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87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66" name="Google Shape;1766;p87"/>
          <p:cNvCxnSpPr>
            <a:stCxn id="1722" idx="6"/>
            <a:endCxn id="1729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7" name="Google Shape;1767;p87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8" name="Google Shape;1768;p87"/>
          <p:cNvSpPr txBox="1"/>
          <p:nvPr>
            <p:ph type="title"/>
          </p:nvPr>
        </p:nvSpPr>
        <p:spPr>
          <a:xfrm>
            <a:off x="494925" y="1617500"/>
            <a:ext cx="26703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Dim(activation) = ?</a:t>
            </a:r>
            <a:endParaRPr sz="2800"/>
          </a:p>
        </p:txBody>
      </p:sp>
      <p:grpSp>
        <p:nvGrpSpPr>
          <p:cNvPr id="1769" name="Google Shape;1769;p87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1770" name="Google Shape;1770;p87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1771" name="Google Shape;1771;p87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87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3" name="Google Shape;1773;p87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1774" name="Google Shape;1774;p87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87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6" name="Google Shape;1776;p87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1777" name="Google Shape;1777;p87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87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9" name="Google Shape;1779;p87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1780" name="Google Shape;1780;p87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87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82" name="Google Shape;1782;p87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1783" name="Google Shape;1783;p87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7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7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7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7" name="Google Shape;1787;p87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87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9" name="Google Shape;1789;p87"/>
          <p:cNvGrpSpPr/>
          <p:nvPr/>
        </p:nvGrpSpPr>
        <p:grpSpPr>
          <a:xfrm>
            <a:off x="992613" y="3533863"/>
            <a:ext cx="734400" cy="221700"/>
            <a:chOff x="992613" y="3533863"/>
            <a:chExt cx="734400" cy="221700"/>
          </a:xfrm>
        </p:grpSpPr>
        <p:sp>
          <p:nvSpPr>
            <p:cNvPr id="1790" name="Google Shape;1790;p87"/>
            <p:cNvSpPr/>
            <p:nvPr/>
          </p:nvSpPr>
          <p:spPr>
            <a:xfrm>
              <a:off x="9926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7"/>
            <p:cNvSpPr/>
            <p:nvPr/>
          </p:nvSpPr>
          <p:spPr>
            <a:xfrm>
              <a:off x="12374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7"/>
            <p:cNvSpPr/>
            <p:nvPr/>
          </p:nvSpPr>
          <p:spPr>
            <a:xfrm>
              <a:off x="14822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3" name="Google Shape;1793;p87"/>
          <p:cNvGrpSpPr/>
          <p:nvPr/>
        </p:nvGrpSpPr>
        <p:grpSpPr>
          <a:xfrm>
            <a:off x="2026944" y="3345902"/>
            <a:ext cx="737338" cy="890450"/>
            <a:chOff x="2026944" y="3345902"/>
            <a:chExt cx="737338" cy="890450"/>
          </a:xfrm>
        </p:grpSpPr>
        <p:grpSp>
          <p:nvGrpSpPr>
            <p:cNvPr id="1794" name="Google Shape;1794;p87"/>
            <p:cNvGrpSpPr/>
            <p:nvPr/>
          </p:nvGrpSpPr>
          <p:grpSpPr>
            <a:xfrm>
              <a:off x="2026944" y="3345902"/>
              <a:ext cx="734400" cy="221700"/>
              <a:chOff x="2659500" y="2822500"/>
              <a:chExt cx="734400" cy="221700"/>
            </a:xfrm>
          </p:grpSpPr>
          <p:sp>
            <p:nvSpPr>
              <p:cNvPr id="1795" name="Google Shape;1795;p87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87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87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8" name="Google Shape;1798;p87"/>
            <p:cNvGrpSpPr/>
            <p:nvPr/>
          </p:nvGrpSpPr>
          <p:grpSpPr>
            <a:xfrm>
              <a:off x="2026944" y="3569427"/>
              <a:ext cx="734400" cy="221700"/>
              <a:chOff x="2659500" y="2822500"/>
              <a:chExt cx="734400" cy="221700"/>
            </a:xfrm>
          </p:grpSpPr>
          <p:sp>
            <p:nvSpPr>
              <p:cNvPr id="1799" name="Google Shape;1799;p87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87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87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2" name="Google Shape;1802;p87"/>
            <p:cNvGrpSpPr/>
            <p:nvPr/>
          </p:nvGrpSpPr>
          <p:grpSpPr>
            <a:xfrm>
              <a:off x="2029881" y="3792952"/>
              <a:ext cx="734400" cy="221700"/>
              <a:chOff x="2659500" y="2822500"/>
              <a:chExt cx="734400" cy="221700"/>
            </a:xfrm>
          </p:grpSpPr>
          <p:sp>
            <p:nvSpPr>
              <p:cNvPr id="1803" name="Google Shape;1803;p87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87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87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6" name="Google Shape;1806;p87"/>
            <p:cNvGrpSpPr/>
            <p:nvPr/>
          </p:nvGrpSpPr>
          <p:grpSpPr>
            <a:xfrm>
              <a:off x="2029869" y="4014652"/>
              <a:ext cx="734400" cy="221700"/>
              <a:chOff x="2659500" y="2822500"/>
              <a:chExt cx="734400" cy="221700"/>
            </a:xfrm>
          </p:grpSpPr>
          <p:sp>
            <p:nvSpPr>
              <p:cNvPr id="1807" name="Google Shape;1807;p87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87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87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88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1815" name="Google Shape;1815;p88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1816" name="Google Shape;1816;p88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817" name="Google Shape;1817;p88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818" name="Google Shape;1818;p88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819" name="Google Shape;1819;p88"/>
            <p:cNvCxnSpPr>
              <a:stCxn id="1816" idx="6"/>
              <a:endCxn id="1818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20" name="Google Shape;1820;p88"/>
            <p:cNvCxnSpPr>
              <a:stCxn id="1817" idx="6"/>
              <a:endCxn id="1818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21" name="Google Shape;1821;p88"/>
            <p:cNvCxnSpPr>
              <a:stCxn id="1818" idx="6"/>
              <a:endCxn id="1822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23" name="Google Shape;1823;p88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824" name="Google Shape;1824;p88"/>
            <p:cNvCxnSpPr>
              <a:stCxn id="1816" idx="6"/>
              <a:endCxn id="1823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25" name="Google Shape;1825;p88"/>
            <p:cNvCxnSpPr>
              <a:stCxn id="1817" idx="6"/>
              <a:endCxn id="1823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26" name="Google Shape;1826;p88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827" name="Google Shape;1827;p88"/>
            <p:cNvCxnSpPr>
              <a:endCxn id="1826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28" name="Google Shape;1828;p88"/>
            <p:cNvCxnSpPr>
              <a:endCxn id="1826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29" name="Google Shape;1829;p88"/>
            <p:cNvCxnSpPr>
              <a:stCxn id="1818" idx="6"/>
              <a:endCxn id="1830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1" name="Google Shape;1831;p88"/>
            <p:cNvCxnSpPr>
              <a:stCxn id="1826" idx="6"/>
              <a:endCxn id="1830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2" name="Google Shape;1832;p88"/>
            <p:cNvCxnSpPr>
              <a:stCxn id="1823" idx="6"/>
              <a:endCxn id="1822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3" name="Google Shape;1833;p88"/>
            <p:cNvCxnSpPr>
              <a:stCxn id="1826" idx="6"/>
              <a:endCxn id="1822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22" name="Google Shape;1822;p88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830" name="Google Shape;1830;p88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834" name="Google Shape;1834;p88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1835" name="Google Shape;1835;p88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1836" name="Google Shape;1836;p88"/>
            <p:cNvCxnSpPr>
              <a:stCxn id="1822" idx="6"/>
              <a:endCxn id="1834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7" name="Google Shape;1837;p88"/>
            <p:cNvCxnSpPr>
              <a:stCxn id="1822" idx="6"/>
              <a:endCxn id="1835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8" name="Google Shape;1838;p88"/>
            <p:cNvCxnSpPr>
              <a:stCxn id="1830" idx="6"/>
              <a:endCxn id="1834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9" name="Google Shape;1839;p88"/>
            <p:cNvCxnSpPr>
              <a:stCxn id="1830" idx="6"/>
              <a:endCxn id="1835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840" name="Google Shape;1840;p88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88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2" name="Google Shape;1842;p88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3" name="Google Shape;1843;p88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4" name="Google Shape;1844;p88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88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6" name="Google Shape;1846;p88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7" name="Google Shape;1847;p88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88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9" name="Google Shape;1849;p88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0" name="Google Shape;1850;p88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1" name="Google Shape;1851;p88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2" name="Google Shape;1852;p88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3" name="Google Shape;1853;p88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4" name="Google Shape;1854;p88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5" name="Google Shape;1855;p88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6" name="Google Shape;1856;p88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7" name="Google Shape;1857;p88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8" name="Google Shape;1858;p88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9" name="Google Shape;1859;p88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88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1" name="Google Shape;1861;p88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88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3" name="Google Shape;1863;p88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4" name="Google Shape;1864;p88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5" name="Google Shape;1865;p88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88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67" name="Google Shape;1867;p88"/>
          <p:cNvCxnSpPr>
            <a:stCxn id="1823" idx="6"/>
            <a:endCxn id="1830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8" name="Google Shape;1868;p88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9" name="Google Shape;1869;p88"/>
          <p:cNvSpPr txBox="1"/>
          <p:nvPr>
            <p:ph type="title"/>
          </p:nvPr>
        </p:nvSpPr>
        <p:spPr>
          <a:xfrm>
            <a:off x="494925" y="1617500"/>
            <a:ext cx="26703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Dim(W) = ?</a:t>
            </a:r>
            <a:endParaRPr sz="2800"/>
          </a:p>
        </p:txBody>
      </p:sp>
      <p:grpSp>
        <p:nvGrpSpPr>
          <p:cNvPr id="1870" name="Google Shape;1870;p88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1871" name="Google Shape;1871;p88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1872" name="Google Shape;1872;p88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88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4" name="Google Shape;1874;p88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1875" name="Google Shape;1875;p88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88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7" name="Google Shape;1877;p88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1878" name="Google Shape;1878;p88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88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0" name="Google Shape;1880;p88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1881" name="Google Shape;1881;p88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88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83" name="Google Shape;1883;p88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1884" name="Google Shape;1884;p88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88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88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88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8" name="Google Shape;1888;p88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88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0" name="Google Shape;1890;p88"/>
          <p:cNvGrpSpPr/>
          <p:nvPr/>
        </p:nvGrpSpPr>
        <p:grpSpPr>
          <a:xfrm>
            <a:off x="992613" y="3533863"/>
            <a:ext cx="734400" cy="221700"/>
            <a:chOff x="992613" y="3533863"/>
            <a:chExt cx="734400" cy="221700"/>
          </a:xfrm>
        </p:grpSpPr>
        <p:sp>
          <p:nvSpPr>
            <p:cNvPr id="1891" name="Google Shape;1891;p88"/>
            <p:cNvSpPr/>
            <p:nvPr/>
          </p:nvSpPr>
          <p:spPr>
            <a:xfrm>
              <a:off x="9926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88"/>
            <p:cNvSpPr/>
            <p:nvPr/>
          </p:nvSpPr>
          <p:spPr>
            <a:xfrm>
              <a:off x="12374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88"/>
            <p:cNvSpPr/>
            <p:nvPr/>
          </p:nvSpPr>
          <p:spPr>
            <a:xfrm>
              <a:off x="14822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4" name="Google Shape;1894;p88"/>
          <p:cNvGrpSpPr/>
          <p:nvPr/>
        </p:nvGrpSpPr>
        <p:grpSpPr>
          <a:xfrm>
            <a:off x="2026944" y="3345902"/>
            <a:ext cx="737338" cy="890450"/>
            <a:chOff x="2026944" y="3345902"/>
            <a:chExt cx="737338" cy="890450"/>
          </a:xfrm>
        </p:grpSpPr>
        <p:grpSp>
          <p:nvGrpSpPr>
            <p:cNvPr id="1895" name="Google Shape;1895;p88"/>
            <p:cNvGrpSpPr/>
            <p:nvPr/>
          </p:nvGrpSpPr>
          <p:grpSpPr>
            <a:xfrm>
              <a:off x="2026944" y="3345902"/>
              <a:ext cx="734400" cy="221700"/>
              <a:chOff x="2659500" y="2822500"/>
              <a:chExt cx="734400" cy="221700"/>
            </a:xfrm>
          </p:grpSpPr>
          <p:sp>
            <p:nvSpPr>
              <p:cNvPr id="1896" name="Google Shape;1896;p88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88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88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9" name="Google Shape;1899;p88"/>
            <p:cNvGrpSpPr/>
            <p:nvPr/>
          </p:nvGrpSpPr>
          <p:grpSpPr>
            <a:xfrm>
              <a:off x="2026944" y="3569427"/>
              <a:ext cx="734400" cy="221700"/>
              <a:chOff x="2659500" y="2822500"/>
              <a:chExt cx="734400" cy="221700"/>
            </a:xfrm>
          </p:grpSpPr>
          <p:sp>
            <p:nvSpPr>
              <p:cNvPr id="1900" name="Google Shape;1900;p88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88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88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3" name="Google Shape;1903;p88"/>
            <p:cNvGrpSpPr/>
            <p:nvPr/>
          </p:nvGrpSpPr>
          <p:grpSpPr>
            <a:xfrm>
              <a:off x="2029881" y="3792952"/>
              <a:ext cx="734400" cy="221700"/>
              <a:chOff x="2659500" y="2822500"/>
              <a:chExt cx="734400" cy="221700"/>
            </a:xfrm>
          </p:grpSpPr>
          <p:sp>
            <p:nvSpPr>
              <p:cNvPr id="1904" name="Google Shape;1904;p88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88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88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7" name="Google Shape;1907;p88"/>
            <p:cNvGrpSpPr/>
            <p:nvPr/>
          </p:nvGrpSpPr>
          <p:grpSpPr>
            <a:xfrm>
              <a:off x="2029869" y="4014652"/>
              <a:ext cx="734400" cy="221700"/>
              <a:chOff x="2659500" y="2822500"/>
              <a:chExt cx="734400" cy="221700"/>
            </a:xfrm>
          </p:grpSpPr>
          <p:sp>
            <p:nvSpPr>
              <p:cNvPr id="1908" name="Google Shape;1908;p88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88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88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11" name="Google Shape;1911;p88"/>
          <p:cNvGrpSpPr/>
          <p:nvPr/>
        </p:nvGrpSpPr>
        <p:grpSpPr>
          <a:xfrm>
            <a:off x="3024569" y="2893759"/>
            <a:ext cx="737012" cy="877400"/>
            <a:chOff x="3024569" y="2893759"/>
            <a:chExt cx="737012" cy="877400"/>
          </a:xfrm>
        </p:grpSpPr>
        <p:grpSp>
          <p:nvGrpSpPr>
            <p:cNvPr id="1912" name="Google Shape;1912;p88"/>
            <p:cNvGrpSpPr/>
            <p:nvPr/>
          </p:nvGrpSpPr>
          <p:grpSpPr>
            <a:xfrm>
              <a:off x="3024569" y="2893759"/>
              <a:ext cx="734400" cy="221700"/>
              <a:chOff x="2659500" y="2822500"/>
              <a:chExt cx="734400" cy="221700"/>
            </a:xfrm>
          </p:grpSpPr>
          <p:sp>
            <p:nvSpPr>
              <p:cNvPr id="1913" name="Google Shape;1913;p88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88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88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6" name="Google Shape;1916;p88"/>
            <p:cNvGrpSpPr/>
            <p:nvPr/>
          </p:nvGrpSpPr>
          <p:grpSpPr>
            <a:xfrm>
              <a:off x="3027181" y="3115459"/>
              <a:ext cx="734400" cy="221700"/>
              <a:chOff x="2659500" y="2822500"/>
              <a:chExt cx="734400" cy="221700"/>
            </a:xfrm>
          </p:grpSpPr>
          <p:sp>
            <p:nvSpPr>
              <p:cNvPr id="1917" name="Google Shape;1917;p88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88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88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0" name="Google Shape;1920;p88"/>
            <p:cNvGrpSpPr/>
            <p:nvPr/>
          </p:nvGrpSpPr>
          <p:grpSpPr>
            <a:xfrm>
              <a:off x="3027181" y="3327759"/>
              <a:ext cx="734400" cy="221700"/>
              <a:chOff x="2659500" y="2822500"/>
              <a:chExt cx="734400" cy="221700"/>
            </a:xfrm>
          </p:grpSpPr>
          <p:sp>
            <p:nvSpPr>
              <p:cNvPr id="1921" name="Google Shape;1921;p88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88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88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4" name="Google Shape;1924;p88"/>
            <p:cNvGrpSpPr/>
            <p:nvPr/>
          </p:nvGrpSpPr>
          <p:grpSpPr>
            <a:xfrm>
              <a:off x="3027181" y="3549459"/>
              <a:ext cx="734400" cy="221700"/>
              <a:chOff x="2659500" y="2822500"/>
              <a:chExt cx="734400" cy="221700"/>
            </a:xfrm>
          </p:grpSpPr>
          <p:sp>
            <p:nvSpPr>
              <p:cNvPr id="1925" name="Google Shape;1925;p88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88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88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89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1933" name="Google Shape;1933;p89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1934" name="Google Shape;1934;p89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935" name="Google Shape;1935;p89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1936" name="Google Shape;1936;p89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937" name="Google Shape;1937;p89"/>
            <p:cNvCxnSpPr>
              <a:stCxn id="1934" idx="6"/>
              <a:endCxn id="1936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38" name="Google Shape;1938;p89"/>
            <p:cNvCxnSpPr>
              <a:stCxn id="1935" idx="6"/>
              <a:endCxn id="1936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39" name="Google Shape;1939;p89"/>
            <p:cNvCxnSpPr>
              <a:stCxn id="1936" idx="6"/>
              <a:endCxn id="1940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41" name="Google Shape;1941;p89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942" name="Google Shape;1942;p89"/>
            <p:cNvCxnSpPr>
              <a:stCxn id="1934" idx="6"/>
              <a:endCxn id="1941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43" name="Google Shape;1943;p89"/>
            <p:cNvCxnSpPr>
              <a:stCxn id="1935" idx="6"/>
              <a:endCxn id="1941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44" name="Google Shape;1944;p89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1945" name="Google Shape;1945;p89"/>
            <p:cNvCxnSpPr>
              <a:endCxn id="1944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46" name="Google Shape;1946;p89"/>
            <p:cNvCxnSpPr>
              <a:endCxn id="1944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47" name="Google Shape;1947;p89"/>
            <p:cNvCxnSpPr>
              <a:stCxn id="1936" idx="6"/>
              <a:endCxn id="1948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49" name="Google Shape;1949;p89"/>
            <p:cNvCxnSpPr>
              <a:stCxn id="1944" idx="6"/>
              <a:endCxn id="1948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50" name="Google Shape;1950;p89"/>
            <p:cNvCxnSpPr>
              <a:stCxn id="1941" idx="6"/>
              <a:endCxn id="1940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51" name="Google Shape;1951;p89"/>
            <p:cNvCxnSpPr>
              <a:stCxn id="1944" idx="6"/>
              <a:endCxn id="1940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40" name="Google Shape;1940;p89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948" name="Google Shape;1948;p89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1952" name="Google Shape;1952;p89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1953" name="Google Shape;1953;p89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1954" name="Google Shape;1954;p89"/>
            <p:cNvCxnSpPr>
              <a:stCxn id="1940" idx="6"/>
              <a:endCxn id="1952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55" name="Google Shape;1955;p89"/>
            <p:cNvCxnSpPr>
              <a:stCxn id="1940" idx="6"/>
              <a:endCxn id="1953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56" name="Google Shape;1956;p89"/>
            <p:cNvCxnSpPr>
              <a:stCxn id="1948" idx="6"/>
              <a:endCxn id="1952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57" name="Google Shape;1957;p89"/>
            <p:cNvCxnSpPr>
              <a:stCxn id="1948" idx="6"/>
              <a:endCxn id="1953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58" name="Google Shape;1958;p89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89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0" name="Google Shape;1960;p89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1" name="Google Shape;1961;p89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2" name="Google Shape;1962;p89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89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4" name="Google Shape;1964;p89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5" name="Google Shape;1965;p89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89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7" name="Google Shape;1967;p89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8" name="Google Shape;1968;p89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9" name="Google Shape;1969;p89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0" name="Google Shape;1970;p89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1" name="Google Shape;1971;p89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2" name="Google Shape;1972;p89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3" name="Google Shape;1973;p89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4" name="Google Shape;1974;p89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5" name="Google Shape;1975;p89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6" name="Google Shape;1976;p89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7" name="Google Shape;1977;p89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89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9" name="Google Shape;1979;p89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89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1" name="Google Shape;1981;p89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2" name="Google Shape;1982;p89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3" name="Google Shape;1983;p89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89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85" name="Google Shape;1985;p89"/>
          <p:cNvCxnSpPr>
            <a:stCxn id="1941" idx="6"/>
            <a:endCxn id="1948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6" name="Google Shape;1986;p89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7" name="Google Shape;1987;p89"/>
          <p:cNvSpPr txBox="1"/>
          <p:nvPr>
            <p:ph type="title"/>
          </p:nvPr>
        </p:nvSpPr>
        <p:spPr>
          <a:xfrm>
            <a:off x="494925" y="1617500"/>
            <a:ext cx="26703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Dim(b) = ?</a:t>
            </a:r>
            <a:endParaRPr sz="2800"/>
          </a:p>
        </p:txBody>
      </p:sp>
      <p:grpSp>
        <p:nvGrpSpPr>
          <p:cNvPr id="1988" name="Google Shape;1988;p89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1989" name="Google Shape;1989;p89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1990" name="Google Shape;1990;p89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89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2" name="Google Shape;1992;p89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1993" name="Google Shape;1993;p89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89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5" name="Google Shape;1995;p89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1996" name="Google Shape;1996;p89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89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8" name="Google Shape;1998;p89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1999" name="Google Shape;1999;p89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89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01" name="Google Shape;2001;p89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2002" name="Google Shape;2002;p89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9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9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9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6" name="Google Shape;2006;p89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89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8" name="Google Shape;2008;p89"/>
          <p:cNvGrpSpPr/>
          <p:nvPr/>
        </p:nvGrpSpPr>
        <p:grpSpPr>
          <a:xfrm>
            <a:off x="992613" y="3533863"/>
            <a:ext cx="734400" cy="221700"/>
            <a:chOff x="992613" y="3533863"/>
            <a:chExt cx="734400" cy="221700"/>
          </a:xfrm>
        </p:grpSpPr>
        <p:sp>
          <p:nvSpPr>
            <p:cNvPr id="2009" name="Google Shape;2009;p89"/>
            <p:cNvSpPr/>
            <p:nvPr/>
          </p:nvSpPr>
          <p:spPr>
            <a:xfrm>
              <a:off x="9926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89"/>
            <p:cNvSpPr/>
            <p:nvPr/>
          </p:nvSpPr>
          <p:spPr>
            <a:xfrm>
              <a:off x="12374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89"/>
            <p:cNvSpPr/>
            <p:nvPr/>
          </p:nvSpPr>
          <p:spPr>
            <a:xfrm>
              <a:off x="14822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2" name="Google Shape;2012;p89"/>
          <p:cNvGrpSpPr/>
          <p:nvPr/>
        </p:nvGrpSpPr>
        <p:grpSpPr>
          <a:xfrm>
            <a:off x="2026944" y="3345902"/>
            <a:ext cx="737338" cy="890450"/>
            <a:chOff x="2026944" y="3345902"/>
            <a:chExt cx="737338" cy="890450"/>
          </a:xfrm>
        </p:grpSpPr>
        <p:grpSp>
          <p:nvGrpSpPr>
            <p:cNvPr id="2013" name="Google Shape;2013;p89"/>
            <p:cNvGrpSpPr/>
            <p:nvPr/>
          </p:nvGrpSpPr>
          <p:grpSpPr>
            <a:xfrm>
              <a:off x="2026944" y="3345902"/>
              <a:ext cx="734400" cy="221700"/>
              <a:chOff x="2659500" y="2822500"/>
              <a:chExt cx="734400" cy="221700"/>
            </a:xfrm>
          </p:grpSpPr>
          <p:sp>
            <p:nvSpPr>
              <p:cNvPr id="2014" name="Google Shape;2014;p89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89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89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7" name="Google Shape;2017;p89"/>
            <p:cNvGrpSpPr/>
            <p:nvPr/>
          </p:nvGrpSpPr>
          <p:grpSpPr>
            <a:xfrm>
              <a:off x="2026944" y="3569427"/>
              <a:ext cx="734400" cy="221700"/>
              <a:chOff x="2659500" y="2822500"/>
              <a:chExt cx="734400" cy="221700"/>
            </a:xfrm>
          </p:grpSpPr>
          <p:sp>
            <p:nvSpPr>
              <p:cNvPr id="2018" name="Google Shape;2018;p89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89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89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1" name="Google Shape;2021;p89"/>
            <p:cNvGrpSpPr/>
            <p:nvPr/>
          </p:nvGrpSpPr>
          <p:grpSpPr>
            <a:xfrm>
              <a:off x="2029881" y="3792952"/>
              <a:ext cx="734400" cy="221700"/>
              <a:chOff x="2659500" y="2822500"/>
              <a:chExt cx="734400" cy="221700"/>
            </a:xfrm>
          </p:grpSpPr>
          <p:sp>
            <p:nvSpPr>
              <p:cNvPr id="2022" name="Google Shape;2022;p89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89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89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5" name="Google Shape;2025;p89"/>
            <p:cNvGrpSpPr/>
            <p:nvPr/>
          </p:nvGrpSpPr>
          <p:grpSpPr>
            <a:xfrm>
              <a:off x="2029869" y="4014652"/>
              <a:ext cx="734400" cy="221700"/>
              <a:chOff x="2659500" y="2822500"/>
              <a:chExt cx="734400" cy="221700"/>
            </a:xfrm>
          </p:grpSpPr>
          <p:sp>
            <p:nvSpPr>
              <p:cNvPr id="2026" name="Google Shape;2026;p89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89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89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29" name="Google Shape;2029;p89"/>
          <p:cNvGrpSpPr/>
          <p:nvPr/>
        </p:nvGrpSpPr>
        <p:grpSpPr>
          <a:xfrm>
            <a:off x="3024569" y="2893759"/>
            <a:ext cx="737012" cy="877400"/>
            <a:chOff x="3024569" y="2893759"/>
            <a:chExt cx="737012" cy="877400"/>
          </a:xfrm>
        </p:grpSpPr>
        <p:grpSp>
          <p:nvGrpSpPr>
            <p:cNvPr id="2030" name="Google Shape;2030;p89"/>
            <p:cNvGrpSpPr/>
            <p:nvPr/>
          </p:nvGrpSpPr>
          <p:grpSpPr>
            <a:xfrm>
              <a:off x="3024569" y="2893759"/>
              <a:ext cx="734400" cy="221700"/>
              <a:chOff x="2659500" y="2822500"/>
              <a:chExt cx="734400" cy="221700"/>
            </a:xfrm>
          </p:grpSpPr>
          <p:sp>
            <p:nvSpPr>
              <p:cNvPr id="2031" name="Google Shape;2031;p89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89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89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4" name="Google Shape;2034;p89"/>
            <p:cNvGrpSpPr/>
            <p:nvPr/>
          </p:nvGrpSpPr>
          <p:grpSpPr>
            <a:xfrm>
              <a:off x="3027181" y="3115459"/>
              <a:ext cx="734400" cy="221700"/>
              <a:chOff x="2659500" y="2822500"/>
              <a:chExt cx="734400" cy="221700"/>
            </a:xfrm>
          </p:grpSpPr>
          <p:sp>
            <p:nvSpPr>
              <p:cNvPr id="2035" name="Google Shape;2035;p89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89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89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8" name="Google Shape;2038;p89"/>
            <p:cNvGrpSpPr/>
            <p:nvPr/>
          </p:nvGrpSpPr>
          <p:grpSpPr>
            <a:xfrm>
              <a:off x="3027181" y="3327759"/>
              <a:ext cx="734400" cy="221700"/>
              <a:chOff x="2659500" y="2822500"/>
              <a:chExt cx="734400" cy="221700"/>
            </a:xfrm>
          </p:grpSpPr>
          <p:sp>
            <p:nvSpPr>
              <p:cNvPr id="2039" name="Google Shape;2039;p89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89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89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2" name="Google Shape;2042;p89"/>
            <p:cNvGrpSpPr/>
            <p:nvPr/>
          </p:nvGrpSpPr>
          <p:grpSpPr>
            <a:xfrm>
              <a:off x="3027181" y="3549459"/>
              <a:ext cx="734400" cy="221700"/>
              <a:chOff x="2659500" y="2822500"/>
              <a:chExt cx="734400" cy="221700"/>
            </a:xfrm>
          </p:grpSpPr>
          <p:sp>
            <p:nvSpPr>
              <p:cNvPr id="2043" name="Google Shape;2043;p89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89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89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46" name="Google Shape;2046;p89"/>
          <p:cNvGrpSpPr/>
          <p:nvPr/>
        </p:nvGrpSpPr>
        <p:grpSpPr>
          <a:xfrm>
            <a:off x="4252788" y="2829488"/>
            <a:ext cx="489600" cy="665100"/>
            <a:chOff x="4252788" y="2829488"/>
            <a:chExt cx="489600" cy="665100"/>
          </a:xfrm>
        </p:grpSpPr>
        <p:sp>
          <p:nvSpPr>
            <p:cNvPr id="2047" name="Google Shape;2047;p89"/>
            <p:cNvSpPr/>
            <p:nvPr/>
          </p:nvSpPr>
          <p:spPr>
            <a:xfrm>
              <a:off x="4497588" y="305633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89"/>
            <p:cNvSpPr/>
            <p:nvPr/>
          </p:nvSpPr>
          <p:spPr>
            <a:xfrm>
              <a:off x="42527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89"/>
            <p:cNvSpPr/>
            <p:nvPr/>
          </p:nvSpPr>
          <p:spPr>
            <a:xfrm>
              <a:off x="44975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89"/>
            <p:cNvSpPr/>
            <p:nvPr/>
          </p:nvSpPr>
          <p:spPr>
            <a:xfrm>
              <a:off x="4252788" y="30511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89"/>
            <p:cNvSpPr/>
            <p:nvPr/>
          </p:nvSpPr>
          <p:spPr>
            <a:xfrm>
              <a:off x="42527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89"/>
            <p:cNvSpPr/>
            <p:nvPr/>
          </p:nvSpPr>
          <p:spPr>
            <a:xfrm>
              <a:off x="44975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90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2058" name="Google Shape;2058;p90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2059" name="Google Shape;2059;p90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060" name="Google Shape;2060;p90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061" name="Google Shape;2061;p90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062" name="Google Shape;2062;p90"/>
            <p:cNvCxnSpPr>
              <a:stCxn id="2059" idx="6"/>
              <a:endCxn id="2061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63" name="Google Shape;2063;p90"/>
            <p:cNvCxnSpPr>
              <a:stCxn id="2060" idx="6"/>
              <a:endCxn id="2061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64" name="Google Shape;2064;p90"/>
            <p:cNvCxnSpPr>
              <a:stCxn id="2061" idx="6"/>
              <a:endCxn id="2065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66" name="Google Shape;2066;p90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067" name="Google Shape;2067;p90"/>
            <p:cNvCxnSpPr>
              <a:stCxn id="2059" idx="6"/>
              <a:endCxn id="2066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68" name="Google Shape;2068;p90"/>
            <p:cNvCxnSpPr>
              <a:stCxn id="2060" idx="6"/>
              <a:endCxn id="2066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69" name="Google Shape;2069;p90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070" name="Google Shape;2070;p90"/>
            <p:cNvCxnSpPr>
              <a:endCxn id="2069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71" name="Google Shape;2071;p90"/>
            <p:cNvCxnSpPr>
              <a:endCxn id="2069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72" name="Google Shape;2072;p90"/>
            <p:cNvCxnSpPr>
              <a:stCxn id="2061" idx="6"/>
              <a:endCxn id="2073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74" name="Google Shape;2074;p90"/>
            <p:cNvCxnSpPr>
              <a:stCxn id="2069" idx="6"/>
              <a:endCxn id="2073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75" name="Google Shape;2075;p90"/>
            <p:cNvCxnSpPr>
              <a:stCxn id="2066" idx="6"/>
              <a:endCxn id="2065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76" name="Google Shape;2076;p90"/>
            <p:cNvCxnSpPr>
              <a:stCxn id="2069" idx="6"/>
              <a:endCxn id="2065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65" name="Google Shape;2065;p90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073" name="Google Shape;2073;p90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077" name="Google Shape;2077;p90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2078" name="Google Shape;2078;p90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2079" name="Google Shape;2079;p90"/>
            <p:cNvCxnSpPr>
              <a:stCxn id="2065" idx="6"/>
              <a:endCxn id="2077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80" name="Google Shape;2080;p90"/>
            <p:cNvCxnSpPr>
              <a:stCxn id="2065" idx="6"/>
              <a:endCxn id="2078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81" name="Google Shape;2081;p90"/>
            <p:cNvCxnSpPr>
              <a:stCxn id="2073" idx="6"/>
              <a:endCxn id="2077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82" name="Google Shape;2082;p90"/>
            <p:cNvCxnSpPr>
              <a:stCxn id="2073" idx="6"/>
              <a:endCxn id="2078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083" name="Google Shape;2083;p90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90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5" name="Google Shape;2085;p90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6" name="Google Shape;2086;p90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7" name="Google Shape;2087;p90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90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9" name="Google Shape;2089;p90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0" name="Google Shape;2090;p90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90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2" name="Google Shape;2092;p90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3" name="Google Shape;2093;p90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4" name="Google Shape;2094;p90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5" name="Google Shape;2095;p90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6" name="Google Shape;2096;p90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7" name="Google Shape;2097;p90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8" name="Google Shape;2098;p90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9" name="Google Shape;2099;p90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0" name="Google Shape;2100;p90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1" name="Google Shape;2101;p90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2" name="Google Shape;2102;p90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90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4" name="Google Shape;2104;p90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90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6" name="Google Shape;2106;p90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7" name="Google Shape;2107;p90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8" name="Google Shape;2108;p90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90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10" name="Google Shape;2110;p90"/>
          <p:cNvCxnSpPr>
            <a:stCxn id="2066" idx="6"/>
            <a:endCxn id="2073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1" name="Google Shape;2111;p90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2" name="Google Shape;2112;p90"/>
          <p:cNvSpPr txBox="1"/>
          <p:nvPr>
            <p:ph type="title"/>
          </p:nvPr>
        </p:nvSpPr>
        <p:spPr>
          <a:xfrm>
            <a:off x="494925" y="1617500"/>
            <a:ext cx="26703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Dim(z) = ?</a:t>
            </a:r>
            <a:endParaRPr sz="2800"/>
          </a:p>
        </p:txBody>
      </p:sp>
      <p:grpSp>
        <p:nvGrpSpPr>
          <p:cNvPr id="2113" name="Google Shape;2113;p90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2114" name="Google Shape;2114;p90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2115" name="Google Shape;2115;p90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90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7" name="Google Shape;2117;p90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2118" name="Google Shape;2118;p90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90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0" name="Google Shape;2120;p90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2121" name="Google Shape;2121;p90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90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3" name="Google Shape;2123;p90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2124" name="Google Shape;2124;p90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90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26" name="Google Shape;2126;p90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2127" name="Google Shape;2127;p90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90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0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90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1" name="Google Shape;2131;p90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90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3" name="Google Shape;2133;p90"/>
          <p:cNvGrpSpPr/>
          <p:nvPr/>
        </p:nvGrpSpPr>
        <p:grpSpPr>
          <a:xfrm>
            <a:off x="992613" y="3533863"/>
            <a:ext cx="734400" cy="221700"/>
            <a:chOff x="992613" y="3533863"/>
            <a:chExt cx="734400" cy="221700"/>
          </a:xfrm>
        </p:grpSpPr>
        <p:sp>
          <p:nvSpPr>
            <p:cNvPr id="2134" name="Google Shape;2134;p90"/>
            <p:cNvSpPr/>
            <p:nvPr/>
          </p:nvSpPr>
          <p:spPr>
            <a:xfrm>
              <a:off x="9926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0"/>
            <p:cNvSpPr/>
            <p:nvPr/>
          </p:nvSpPr>
          <p:spPr>
            <a:xfrm>
              <a:off x="12374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90"/>
            <p:cNvSpPr/>
            <p:nvPr/>
          </p:nvSpPr>
          <p:spPr>
            <a:xfrm>
              <a:off x="14822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7" name="Google Shape;2137;p90"/>
          <p:cNvGrpSpPr/>
          <p:nvPr/>
        </p:nvGrpSpPr>
        <p:grpSpPr>
          <a:xfrm>
            <a:off x="2026944" y="3345902"/>
            <a:ext cx="737338" cy="890450"/>
            <a:chOff x="2026944" y="3345902"/>
            <a:chExt cx="737338" cy="890450"/>
          </a:xfrm>
        </p:grpSpPr>
        <p:grpSp>
          <p:nvGrpSpPr>
            <p:cNvPr id="2138" name="Google Shape;2138;p90"/>
            <p:cNvGrpSpPr/>
            <p:nvPr/>
          </p:nvGrpSpPr>
          <p:grpSpPr>
            <a:xfrm>
              <a:off x="2026944" y="3345902"/>
              <a:ext cx="734400" cy="221700"/>
              <a:chOff x="2659500" y="2822500"/>
              <a:chExt cx="734400" cy="221700"/>
            </a:xfrm>
          </p:grpSpPr>
          <p:sp>
            <p:nvSpPr>
              <p:cNvPr id="2139" name="Google Shape;2139;p90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90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90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2" name="Google Shape;2142;p90"/>
            <p:cNvGrpSpPr/>
            <p:nvPr/>
          </p:nvGrpSpPr>
          <p:grpSpPr>
            <a:xfrm>
              <a:off x="2026944" y="3569427"/>
              <a:ext cx="734400" cy="221700"/>
              <a:chOff x="2659500" y="2822500"/>
              <a:chExt cx="734400" cy="221700"/>
            </a:xfrm>
          </p:grpSpPr>
          <p:sp>
            <p:nvSpPr>
              <p:cNvPr id="2143" name="Google Shape;2143;p90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90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90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6" name="Google Shape;2146;p90"/>
            <p:cNvGrpSpPr/>
            <p:nvPr/>
          </p:nvGrpSpPr>
          <p:grpSpPr>
            <a:xfrm>
              <a:off x="2029881" y="3792952"/>
              <a:ext cx="734400" cy="221700"/>
              <a:chOff x="2659500" y="2822500"/>
              <a:chExt cx="734400" cy="221700"/>
            </a:xfrm>
          </p:grpSpPr>
          <p:sp>
            <p:nvSpPr>
              <p:cNvPr id="2147" name="Google Shape;2147;p90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90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90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0" name="Google Shape;2150;p90"/>
            <p:cNvGrpSpPr/>
            <p:nvPr/>
          </p:nvGrpSpPr>
          <p:grpSpPr>
            <a:xfrm>
              <a:off x="2029869" y="4014652"/>
              <a:ext cx="734400" cy="221700"/>
              <a:chOff x="2659500" y="2822500"/>
              <a:chExt cx="734400" cy="221700"/>
            </a:xfrm>
          </p:grpSpPr>
          <p:sp>
            <p:nvSpPr>
              <p:cNvPr id="2151" name="Google Shape;2151;p90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90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90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54" name="Google Shape;2154;p90"/>
          <p:cNvGrpSpPr/>
          <p:nvPr/>
        </p:nvGrpSpPr>
        <p:grpSpPr>
          <a:xfrm>
            <a:off x="3024569" y="2893759"/>
            <a:ext cx="737012" cy="877400"/>
            <a:chOff x="3024569" y="2893759"/>
            <a:chExt cx="737012" cy="877400"/>
          </a:xfrm>
        </p:grpSpPr>
        <p:grpSp>
          <p:nvGrpSpPr>
            <p:cNvPr id="2155" name="Google Shape;2155;p90"/>
            <p:cNvGrpSpPr/>
            <p:nvPr/>
          </p:nvGrpSpPr>
          <p:grpSpPr>
            <a:xfrm>
              <a:off x="3024569" y="2893759"/>
              <a:ext cx="734400" cy="221700"/>
              <a:chOff x="2659500" y="2822500"/>
              <a:chExt cx="734400" cy="221700"/>
            </a:xfrm>
          </p:grpSpPr>
          <p:sp>
            <p:nvSpPr>
              <p:cNvPr id="2156" name="Google Shape;2156;p90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90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90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9" name="Google Shape;2159;p90"/>
            <p:cNvGrpSpPr/>
            <p:nvPr/>
          </p:nvGrpSpPr>
          <p:grpSpPr>
            <a:xfrm>
              <a:off x="3027181" y="3115459"/>
              <a:ext cx="734400" cy="221700"/>
              <a:chOff x="2659500" y="2822500"/>
              <a:chExt cx="734400" cy="221700"/>
            </a:xfrm>
          </p:grpSpPr>
          <p:sp>
            <p:nvSpPr>
              <p:cNvPr id="2160" name="Google Shape;2160;p90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90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90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3" name="Google Shape;2163;p90"/>
            <p:cNvGrpSpPr/>
            <p:nvPr/>
          </p:nvGrpSpPr>
          <p:grpSpPr>
            <a:xfrm>
              <a:off x="3027181" y="3327759"/>
              <a:ext cx="734400" cy="221700"/>
              <a:chOff x="2659500" y="2822500"/>
              <a:chExt cx="734400" cy="221700"/>
            </a:xfrm>
          </p:grpSpPr>
          <p:sp>
            <p:nvSpPr>
              <p:cNvPr id="2164" name="Google Shape;2164;p90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90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90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7" name="Google Shape;2167;p90"/>
            <p:cNvGrpSpPr/>
            <p:nvPr/>
          </p:nvGrpSpPr>
          <p:grpSpPr>
            <a:xfrm>
              <a:off x="3027181" y="3549459"/>
              <a:ext cx="734400" cy="221700"/>
              <a:chOff x="2659500" y="2822500"/>
              <a:chExt cx="734400" cy="221700"/>
            </a:xfrm>
          </p:grpSpPr>
          <p:sp>
            <p:nvSpPr>
              <p:cNvPr id="2168" name="Google Shape;2168;p90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90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90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71" name="Google Shape;2171;p90"/>
          <p:cNvGrpSpPr/>
          <p:nvPr/>
        </p:nvGrpSpPr>
        <p:grpSpPr>
          <a:xfrm>
            <a:off x="4252788" y="2829488"/>
            <a:ext cx="489600" cy="665100"/>
            <a:chOff x="4252788" y="2829488"/>
            <a:chExt cx="489600" cy="665100"/>
          </a:xfrm>
        </p:grpSpPr>
        <p:sp>
          <p:nvSpPr>
            <p:cNvPr id="2172" name="Google Shape;2172;p90"/>
            <p:cNvSpPr/>
            <p:nvPr/>
          </p:nvSpPr>
          <p:spPr>
            <a:xfrm>
              <a:off x="4497588" y="305633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0"/>
            <p:cNvSpPr/>
            <p:nvPr/>
          </p:nvSpPr>
          <p:spPr>
            <a:xfrm>
              <a:off x="42527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0"/>
            <p:cNvSpPr/>
            <p:nvPr/>
          </p:nvSpPr>
          <p:spPr>
            <a:xfrm>
              <a:off x="44975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0"/>
            <p:cNvSpPr/>
            <p:nvPr/>
          </p:nvSpPr>
          <p:spPr>
            <a:xfrm>
              <a:off x="4252788" y="30511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0"/>
            <p:cNvSpPr/>
            <p:nvPr/>
          </p:nvSpPr>
          <p:spPr>
            <a:xfrm>
              <a:off x="42527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0"/>
            <p:cNvSpPr/>
            <p:nvPr/>
          </p:nvSpPr>
          <p:spPr>
            <a:xfrm>
              <a:off x="44975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8" name="Google Shape;2178;p90"/>
          <p:cNvGrpSpPr/>
          <p:nvPr/>
        </p:nvGrpSpPr>
        <p:grpSpPr>
          <a:xfrm>
            <a:off x="4268988" y="3716288"/>
            <a:ext cx="505375" cy="221700"/>
            <a:chOff x="4268988" y="3716288"/>
            <a:chExt cx="505375" cy="221700"/>
          </a:xfrm>
        </p:grpSpPr>
        <p:sp>
          <p:nvSpPr>
            <p:cNvPr id="2179" name="Google Shape;2179;p90"/>
            <p:cNvSpPr/>
            <p:nvPr/>
          </p:nvSpPr>
          <p:spPr>
            <a:xfrm>
              <a:off x="4268988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90"/>
            <p:cNvSpPr/>
            <p:nvPr/>
          </p:nvSpPr>
          <p:spPr>
            <a:xfrm>
              <a:off x="4529563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91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2186" name="Google Shape;2186;p91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2187" name="Google Shape;2187;p91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188" name="Google Shape;2188;p91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189" name="Google Shape;2189;p91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190" name="Google Shape;2190;p91"/>
            <p:cNvCxnSpPr>
              <a:stCxn id="2187" idx="6"/>
              <a:endCxn id="2189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91" name="Google Shape;2191;p91"/>
            <p:cNvCxnSpPr>
              <a:stCxn id="2188" idx="6"/>
              <a:endCxn id="2189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92" name="Google Shape;2192;p91"/>
            <p:cNvCxnSpPr>
              <a:stCxn id="2189" idx="6"/>
              <a:endCxn id="2193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94" name="Google Shape;2194;p91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195" name="Google Shape;2195;p91"/>
            <p:cNvCxnSpPr>
              <a:stCxn id="2187" idx="6"/>
              <a:endCxn id="2194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96" name="Google Shape;2196;p91"/>
            <p:cNvCxnSpPr>
              <a:stCxn id="2188" idx="6"/>
              <a:endCxn id="2194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97" name="Google Shape;2197;p91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198" name="Google Shape;2198;p91"/>
            <p:cNvCxnSpPr>
              <a:endCxn id="2197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99" name="Google Shape;2199;p91"/>
            <p:cNvCxnSpPr>
              <a:endCxn id="2197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0" name="Google Shape;2200;p91"/>
            <p:cNvCxnSpPr>
              <a:stCxn id="2189" idx="6"/>
              <a:endCxn id="2201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2" name="Google Shape;2202;p91"/>
            <p:cNvCxnSpPr>
              <a:stCxn id="2197" idx="6"/>
              <a:endCxn id="2201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3" name="Google Shape;2203;p91"/>
            <p:cNvCxnSpPr>
              <a:stCxn id="2194" idx="6"/>
              <a:endCxn id="2193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4" name="Google Shape;2204;p91"/>
            <p:cNvCxnSpPr>
              <a:stCxn id="2197" idx="6"/>
              <a:endCxn id="2193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93" name="Google Shape;2193;p91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201" name="Google Shape;2201;p91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205" name="Google Shape;2205;p91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2206" name="Google Shape;2206;p91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2207" name="Google Shape;2207;p91"/>
            <p:cNvCxnSpPr>
              <a:stCxn id="2193" idx="6"/>
              <a:endCxn id="2205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8" name="Google Shape;2208;p91"/>
            <p:cNvCxnSpPr>
              <a:stCxn id="2193" idx="6"/>
              <a:endCxn id="2206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09" name="Google Shape;2209;p91"/>
            <p:cNvCxnSpPr>
              <a:stCxn id="2201" idx="6"/>
              <a:endCxn id="2205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10" name="Google Shape;2210;p91"/>
            <p:cNvCxnSpPr>
              <a:stCxn id="2201" idx="6"/>
              <a:endCxn id="2206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211" name="Google Shape;2211;p91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91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3" name="Google Shape;2213;p91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4" name="Google Shape;2214;p91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5" name="Google Shape;2215;p91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91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7" name="Google Shape;2217;p91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8" name="Google Shape;2218;p91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91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0" name="Google Shape;2220;p91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1" name="Google Shape;2221;p91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2" name="Google Shape;2222;p91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3" name="Google Shape;2223;p91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4" name="Google Shape;2224;p91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5" name="Google Shape;2225;p91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6" name="Google Shape;2226;p91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7" name="Google Shape;2227;p91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8" name="Google Shape;2228;p91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9" name="Google Shape;2229;p91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0" name="Google Shape;2230;p91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91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2" name="Google Shape;2232;p91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91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4" name="Google Shape;2234;p91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5" name="Google Shape;2235;p91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6" name="Google Shape;2236;p91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91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38" name="Google Shape;2238;p91"/>
          <p:cNvCxnSpPr>
            <a:stCxn id="2194" idx="6"/>
            <a:endCxn id="2201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9" name="Google Shape;2239;p91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0" name="Google Shape;2240;p91"/>
          <p:cNvSpPr txBox="1"/>
          <p:nvPr>
            <p:ph type="title"/>
          </p:nvPr>
        </p:nvSpPr>
        <p:spPr>
          <a:xfrm>
            <a:off x="494925" y="1617500"/>
            <a:ext cx="26703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Dim(activation) = ?</a:t>
            </a:r>
            <a:endParaRPr sz="2800"/>
          </a:p>
        </p:txBody>
      </p:sp>
      <p:grpSp>
        <p:nvGrpSpPr>
          <p:cNvPr id="2241" name="Google Shape;2241;p91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2242" name="Google Shape;2242;p91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2243" name="Google Shape;2243;p91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91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5" name="Google Shape;2245;p91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2246" name="Google Shape;2246;p91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91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8" name="Google Shape;2248;p91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2249" name="Google Shape;2249;p91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91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1" name="Google Shape;2251;p91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2252" name="Google Shape;2252;p91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91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54" name="Google Shape;2254;p91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2255" name="Google Shape;2255;p91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91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91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91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9" name="Google Shape;2259;p91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91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1" name="Google Shape;2261;p91"/>
          <p:cNvGrpSpPr/>
          <p:nvPr/>
        </p:nvGrpSpPr>
        <p:grpSpPr>
          <a:xfrm>
            <a:off x="992613" y="3533863"/>
            <a:ext cx="734400" cy="221700"/>
            <a:chOff x="992613" y="3533863"/>
            <a:chExt cx="734400" cy="221700"/>
          </a:xfrm>
        </p:grpSpPr>
        <p:sp>
          <p:nvSpPr>
            <p:cNvPr id="2262" name="Google Shape;2262;p91"/>
            <p:cNvSpPr/>
            <p:nvPr/>
          </p:nvSpPr>
          <p:spPr>
            <a:xfrm>
              <a:off x="9926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91"/>
            <p:cNvSpPr/>
            <p:nvPr/>
          </p:nvSpPr>
          <p:spPr>
            <a:xfrm>
              <a:off x="12374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91"/>
            <p:cNvSpPr/>
            <p:nvPr/>
          </p:nvSpPr>
          <p:spPr>
            <a:xfrm>
              <a:off x="14822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5" name="Google Shape;2265;p91"/>
          <p:cNvGrpSpPr/>
          <p:nvPr/>
        </p:nvGrpSpPr>
        <p:grpSpPr>
          <a:xfrm>
            <a:off x="2026944" y="3345902"/>
            <a:ext cx="737338" cy="890450"/>
            <a:chOff x="2026944" y="3345902"/>
            <a:chExt cx="737338" cy="890450"/>
          </a:xfrm>
        </p:grpSpPr>
        <p:grpSp>
          <p:nvGrpSpPr>
            <p:cNvPr id="2266" name="Google Shape;2266;p91"/>
            <p:cNvGrpSpPr/>
            <p:nvPr/>
          </p:nvGrpSpPr>
          <p:grpSpPr>
            <a:xfrm>
              <a:off x="2026944" y="3345902"/>
              <a:ext cx="734400" cy="221700"/>
              <a:chOff x="2659500" y="2822500"/>
              <a:chExt cx="734400" cy="221700"/>
            </a:xfrm>
          </p:grpSpPr>
          <p:sp>
            <p:nvSpPr>
              <p:cNvPr id="2267" name="Google Shape;2267;p91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91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91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0" name="Google Shape;2270;p91"/>
            <p:cNvGrpSpPr/>
            <p:nvPr/>
          </p:nvGrpSpPr>
          <p:grpSpPr>
            <a:xfrm>
              <a:off x="2026944" y="3569427"/>
              <a:ext cx="734400" cy="221700"/>
              <a:chOff x="2659500" y="2822500"/>
              <a:chExt cx="734400" cy="221700"/>
            </a:xfrm>
          </p:grpSpPr>
          <p:sp>
            <p:nvSpPr>
              <p:cNvPr id="2271" name="Google Shape;2271;p91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91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91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4" name="Google Shape;2274;p91"/>
            <p:cNvGrpSpPr/>
            <p:nvPr/>
          </p:nvGrpSpPr>
          <p:grpSpPr>
            <a:xfrm>
              <a:off x="2029881" y="3792952"/>
              <a:ext cx="734400" cy="221700"/>
              <a:chOff x="2659500" y="2822500"/>
              <a:chExt cx="734400" cy="221700"/>
            </a:xfrm>
          </p:grpSpPr>
          <p:sp>
            <p:nvSpPr>
              <p:cNvPr id="2275" name="Google Shape;2275;p91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91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91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8" name="Google Shape;2278;p91"/>
            <p:cNvGrpSpPr/>
            <p:nvPr/>
          </p:nvGrpSpPr>
          <p:grpSpPr>
            <a:xfrm>
              <a:off x="2029869" y="4014652"/>
              <a:ext cx="734400" cy="221700"/>
              <a:chOff x="2659500" y="2822500"/>
              <a:chExt cx="734400" cy="221700"/>
            </a:xfrm>
          </p:grpSpPr>
          <p:sp>
            <p:nvSpPr>
              <p:cNvPr id="2279" name="Google Shape;2279;p91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91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91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82" name="Google Shape;2282;p91"/>
          <p:cNvGrpSpPr/>
          <p:nvPr/>
        </p:nvGrpSpPr>
        <p:grpSpPr>
          <a:xfrm>
            <a:off x="3024569" y="2893759"/>
            <a:ext cx="737012" cy="877400"/>
            <a:chOff x="3024569" y="2893759"/>
            <a:chExt cx="737012" cy="877400"/>
          </a:xfrm>
        </p:grpSpPr>
        <p:grpSp>
          <p:nvGrpSpPr>
            <p:cNvPr id="2283" name="Google Shape;2283;p91"/>
            <p:cNvGrpSpPr/>
            <p:nvPr/>
          </p:nvGrpSpPr>
          <p:grpSpPr>
            <a:xfrm>
              <a:off x="3024569" y="2893759"/>
              <a:ext cx="734400" cy="221700"/>
              <a:chOff x="2659500" y="2822500"/>
              <a:chExt cx="734400" cy="221700"/>
            </a:xfrm>
          </p:grpSpPr>
          <p:sp>
            <p:nvSpPr>
              <p:cNvPr id="2284" name="Google Shape;2284;p91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91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91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7" name="Google Shape;2287;p91"/>
            <p:cNvGrpSpPr/>
            <p:nvPr/>
          </p:nvGrpSpPr>
          <p:grpSpPr>
            <a:xfrm>
              <a:off x="3027181" y="3115459"/>
              <a:ext cx="734400" cy="221700"/>
              <a:chOff x="2659500" y="2822500"/>
              <a:chExt cx="734400" cy="221700"/>
            </a:xfrm>
          </p:grpSpPr>
          <p:sp>
            <p:nvSpPr>
              <p:cNvPr id="2288" name="Google Shape;2288;p91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91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91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1" name="Google Shape;2291;p91"/>
            <p:cNvGrpSpPr/>
            <p:nvPr/>
          </p:nvGrpSpPr>
          <p:grpSpPr>
            <a:xfrm>
              <a:off x="3027181" y="3327759"/>
              <a:ext cx="734400" cy="221700"/>
              <a:chOff x="2659500" y="2822500"/>
              <a:chExt cx="734400" cy="221700"/>
            </a:xfrm>
          </p:grpSpPr>
          <p:sp>
            <p:nvSpPr>
              <p:cNvPr id="2292" name="Google Shape;2292;p91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91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91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5" name="Google Shape;2295;p91"/>
            <p:cNvGrpSpPr/>
            <p:nvPr/>
          </p:nvGrpSpPr>
          <p:grpSpPr>
            <a:xfrm>
              <a:off x="3027181" y="3549459"/>
              <a:ext cx="734400" cy="221700"/>
              <a:chOff x="2659500" y="2822500"/>
              <a:chExt cx="734400" cy="221700"/>
            </a:xfrm>
          </p:grpSpPr>
          <p:sp>
            <p:nvSpPr>
              <p:cNvPr id="2296" name="Google Shape;2296;p91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91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91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99" name="Google Shape;2299;p91"/>
          <p:cNvGrpSpPr/>
          <p:nvPr/>
        </p:nvGrpSpPr>
        <p:grpSpPr>
          <a:xfrm>
            <a:off x="4252788" y="2829488"/>
            <a:ext cx="489600" cy="665100"/>
            <a:chOff x="4252788" y="2829488"/>
            <a:chExt cx="489600" cy="665100"/>
          </a:xfrm>
        </p:grpSpPr>
        <p:sp>
          <p:nvSpPr>
            <p:cNvPr id="2300" name="Google Shape;2300;p91"/>
            <p:cNvSpPr/>
            <p:nvPr/>
          </p:nvSpPr>
          <p:spPr>
            <a:xfrm>
              <a:off x="4497588" y="305633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91"/>
            <p:cNvSpPr/>
            <p:nvPr/>
          </p:nvSpPr>
          <p:spPr>
            <a:xfrm>
              <a:off x="42527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91"/>
            <p:cNvSpPr/>
            <p:nvPr/>
          </p:nvSpPr>
          <p:spPr>
            <a:xfrm>
              <a:off x="44975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91"/>
            <p:cNvSpPr/>
            <p:nvPr/>
          </p:nvSpPr>
          <p:spPr>
            <a:xfrm>
              <a:off x="4252788" y="30511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91"/>
            <p:cNvSpPr/>
            <p:nvPr/>
          </p:nvSpPr>
          <p:spPr>
            <a:xfrm>
              <a:off x="42527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91"/>
            <p:cNvSpPr/>
            <p:nvPr/>
          </p:nvSpPr>
          <p:spPr>
            <a:xfrm>
              <a:off x="44975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6" name="Google Shape;2306;p91"/>
          <p:cNvGrpSpPr/>
          <p:nvPr/>
        </p:nvGrpSpPr>
        <p:grpSpPr>
          <a:xfrm>
            <a:off x="4268988" y="3716288"/>
            <a:ext cx="505375" cy="221700"/>
            <a:chOff x="4268988" y="3716288"/>
            <a:chExt cx="505375" cy="221700"/>
          </a:xfrm>
        </p:grpSpPr>
        <p:sp>
          <p:nvSpPr>
            <p:cNvPr id="2307" name="Google Shape;2307;p91"/>
            <p:cNvSpPr/>
            <p:nvPr/>
          </p:nvSpPr>
          <p:spPr>
            <a:xfrm>
              <a:off x="4268988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91"/>
            <p:cNvSpPr/>
            <p:nvPr/>
          </p:nvSpPr>
          <p:spPr>
            <a:xfrm>
              <a:off x="4529563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9" name="Google Shape;2309;p91"/>
          <p:cNvGrpSpPr/>
          <p:nvPr/>
        </p:nvGrpSpPr>
        <p:grpSpPr>
          <a:xfrm>
            <a:off x="5226675" y="3444200"/>
            <a:ext cx="489600" cy="890500"/>
            <a:chOff x="5226675" y="3444200"/>
            <a:chExt cx="489600" cy="890500"/>
          </a:xfrm>
        </p:grpSpPr>
        <p:grpSp>
          <p:nvGrpSpPr>
            <p:cNvPr id="2310" name="Google Shape;2310;p91"/>
            <p:cNvGrpSpPr/>
            <p:nvPr/>
          </p:nvGrpSpPr>
          <p:grpSpPr>
            <a:xfrm>
              <a:off x="5226675" y="3444200"/>
              <a:ext cx="489600" cy="221700"/>
              <a:chOff x="4761450" y="2839800"/>
              <a:chExt cx="489600" cy="221700"/>
            </a:xfrm>
          </p:grpSpPr>
          <p:sp>
            <p:nvSpPr>
              <p:cNvPr id="2311" name="Google Shape;2311;p91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91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3" name="Google Shape;2313;p91"/>
            <p:cNvGrpSpPr/>
            <p:nvPr/>
          </p:nvGrpSpPr>
          <p:grpSpPr>
            <a:xfrm>
              <a:off x="5226675" y="3669600"/>
              <a:ext cx="489600" cy="221700"/>
              <a:chOff x="4761450" y="2839800"/>
              <a:chExt cx="489600" cy="221700"/>
            </a:xfrm>
          </p:grpSpPr>
          <p:sp>
            <p:nvSpPr>
              <p:cNvPr id="2314" name="Google Shape;2314;p91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91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6" name="Google Shape;2316;p91"/>
            <p:cNvGrpSpPr/>
            <p:nvPr/>
          </p:nvGrpSpPr>
          <p:grpSpPr>
            <a:xfrm>
              <a:off x="5226675" y="3891300"/>
              <a:ext cx="489600" cy="221700"/>
              <a:chOff x="4761450" y="2839800"/>
              <a:chExt cx="489600" cy="221700"/>
            </a:xfrm>
          </p:grpSpPr>
          <p:sp>
            <p:nvSpPr>
              <p:cNvPr id="2317" name="Google Shape;2317;p91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91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9" name="Google Shape;2319;p91"/>
            <p:cNvGrpSpPr/>
            <p:nvPr/>
          </p:nvGrpSpPr>
          <p:grpSpPr>
            <a:xfrm>
              <a:off x="5226675" y="4113000"/>
              <a:ext cx="489600" cy="221700"/>
              <a:chOff x="4761450" y="2839800"/>
              <a:chExt cx="489600" cy="221700"/>
            </a:xfrm>
          </p:grpSpPr>
          <p:sp>
            <p:nvSpPr>
              <p:cNvPr id="2320" name="Google Shape;2320;p91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91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playground: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http://playground.tensorflow.org/</a:t>
            </a:r>
            <a:r>
              <a:rPr lang="en"/>
              <a:t> </a:t>
            </a:r>
            <a:endParaRPr/>
          </a:p>
        </p:txBody>
      </p:sp>
      <p:pic>
        <p:nvPicPr>
          <p:cNvPr descr="7QK91KTzRm6.png" id="107" name="Google Shape;107;p20"/>
          <p:cNvPicPr preferRelativeResize="0"/>
          <p:nvPr/>
        </p:nvPicPr>
        <p:blipFill rotWithShape="1">
          <a:blip r:embed="rId4">
            <a:alphaModFix/>
          </a:blip>
          <a:srcRect b="0" l="13859" r="0" t="0"/>
          <a:stretch/>
        </p:blipFill>
        <p:spPr>
          <a:xfrm>
            <a:off x="633562" y="343975"/>
            <a:ext cx="7876875" cy="387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92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2327" name="Google Shape;2327;p92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2328" name="Google Shape;2328;p92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329" name="Google Shape;2329;p92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330" name="Google Shape;2330;p92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331" name="Google Shape;2331;p92"/>
            <p:cNvCxnSpPr>
              <a:stCxn id="2328" idx="6"/>
              <a:endCxn id="2330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32" name="Google Shape;2332;p92"/>
            <p:cNvCxnSpPr>
              <a:stCxn id="2329" idx="6"/>
              <a:endCxn id="2330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33" name="Google Shape;2333;p92"/>
            <p:cNvCxnSpPr>
              <a:stCxn id="2330" idx="6"/>
              <a:endCxn id="2334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35" name="Google Shape;2335;p92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336" name="Google Shape;2336;p92"/>
            <p:cNvCxnSpPr>
              <a:stCxn id="2328" idx="6"/>
              <a:endCxn id="2335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37" name="Google Shape;2337;p92"/>
            <p:cNvCxnSpPr>
              <a:stCxn id="2329" idx="6"/>
              <a:endCxn id="2335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38" name="Google Shape;2338;p92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339" name="Google Shape;2339;p92"/>
            <p:cNvCxnSpPr>
              <a:endCxn id="2338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40" name="Google Shape;2340;p92"/>
            <p:cNvCxnSpPr>
              <a:endCxn id="2338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41" name="Google Shape;2341;p92"/>
            <p:cNvCxnSpPr>
              <a:stCxn id="2330" idx="6"/>
              <a:endCxn id="2342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43" name="Google Shape;2343;p92"/>
            <p:cNvCxnSpPr>
              <a:stCxn id="2338" idx="6"/>
              <a:endCxn id="2342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44" name="Google Shape;2344;p92"/>
            <p:cNvCxnSpPr>
              <a:stCxn id="2335" idx="6"/>
              <a:endCxn id="2334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45" name="Google Shape;2345;p92"/>
            <p:cNvCxnSpPr>
              <a:stCxn id="2338" idx="6"/>
              <a:endCxn id="2334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34" name="Google Shape;2334;p92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342" name="Google Shape;2342;p92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346" name="Google Shape;2346;p92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2347" name="Google Shape;2347;p92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2348" name="Google Shape;2348;p92"/>
            <p:cNvCxnSpPr>
              <a:stCxn id="2334" idx="6"/>
              <a:endCxn id="2346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49" name="Google Shape;2349;p92"/>
            <p:cNvCxnSpPr>
              <a:stCxn id="2334" idx="6"/>
              <a:endCxn id="2347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50" name="Google Shape;2350;p92"/>
            <p:cNvCxnSpPr>
              <a:stCxn id="2342" idx="6"/>
              <a:endCxn id="2346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51" name="Google Shape;2351;p92"/>
            <p:cNvCxnSpPr>
              <a:stCxn id="2342" idx="6"/>
              <a:endCxn id="2347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52" name="Google Shape;2352;p92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92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4" name="Google Shape;2354;p92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5" name="Google Shape;2355;p92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6" name="Google Shape;2356;p92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92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8" name="Google Shape;2358;p92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9" name="Google Shape;2359;p92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92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1" name="Google Shape;2361;p92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2" name="Google Shape;2362;p92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3" name="Google Shape;2363;p92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4" name="Google Shape;2364;p92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5" name="Google Shape;2365;p92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6" name="Google Shape;2366;p92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7" name="Google Shape;2367;p92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8" name="Google Shape;2368;p92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9" name="Google Shape;2369;p92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0" name="Google Shape;2370;p92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1" name="Google Shape;2371;p92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92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3" name="Google Shape;2373;p92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92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5" name="Google Shape;2375;p92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6" name="Google Shape;2376;p92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7" name="Google Shape;2377;p92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92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79" name="Google Shape;2379;p92"/>
          <p:cNvCxnSpPr>
            <a:stCxn id="2335" idx="6"/>
            <a:endCxn id="2342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0" name="Google Shape;2380;p92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1" name="Google Shape;2381;p92"/>
          <p:cNvSpPr txBox="1"/>
          <p:nvPr>
            <p:ph type="title"/>
          </p:nvPr>
        </p:nvSpPr>
        <p:spPr>
          <a:xfrm>
            <a:off x="494925" y="1617500"/>
            <a:ext cx="26703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Dim(W) = ?</a:t>
            </a:r>
            <a:endParaRPr sz="2800"/>
          </a:p>
        </p:txBody>
      </p:sp>
      <p:grpSp>
        <p:nvGrpSpPr>
          <p:cNvPr id="2382" name="Google Shape;2382;p92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2383" name="Google Shape;2383;p92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2384" name="Google Shape;2384;p92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92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6" name="Google Shape;2386;p92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2387" name="Google Shape;2387;p92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92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9" name="Google Shape;2389;p92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2390" name="Google Shape;2390;p92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92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2" name="Google Shape;2392;p92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2393" name="Google Shape;2393;p92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92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95" name="Google Shape;2395;p92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2396" name="Google Shape;2396;p92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92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92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92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0" name="Google Shape;2400;p92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92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2" name="Google Shape;2402;p92"/>
          <p:cNvGrpSpPr/>
          <p:nvPr/>
        </p:nvGrpSpPr>
        <p:grpSpPr>
          <a:xfrm>
            <a:off x="992613" y="3533863"/>
            <a:ext cx="734400" cy="221700"/>
            <a:chOff x="992613" y="3533863"/>
            <a:chExt cx="734400" cy="221700"/>
          </a:xfrm>
        </p:grpSpPr>
        <p:sp>
          <p:nvSpPr>
            <p:cNvPr id="2403" name="Google Shape;2403;p92"/>
            <p:cNvSpPr/>
            <p:nvPr/>
          </p:nvSpPr>
          <p:spPr>
            <a:xfrm>
              <a:off x="9926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92"/>
            <p:cNvSpPr/>
            <p:nvPr/>
          </p:nvSpPr>
          <p:spPr>
            <a:xfrm>
              <a:off x="12374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92"/>
            <p:cNvSpPr/>
            <p:nvPr/>
          </p:nvSpPr>
          <p:spPr>
            <a:xfrm>
              <a:off x="14822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6" name="Google Shape;2406;p92"/>
          <p:cNvGrpSpPr/>
          <p:nvPr/>
        </p:nvGrpSpPr>
        <p:grpSpPr>
          <a:xfrm>
            <a:off x="2026944" y="3345902"/>
            <a:ext cx="737338" cy="890450"/>
            <a:chOff x="2026944" y="3345902"/>
            <a:chExt cx="737338" cy="890450"/>
          </a:xfrm>
        </p:grpSpPr>
        <p:grpSp>
          <p:nvGrpSpPr>
            <p:cNvPr id="2407" name="Google Shape;2407;p92"/>
            <p:cNvGrpSpPr/>
            <p:nvPr/>
          </p:nvGrpSpPr>
          <p:grpSpPr>
            <a:xfrm>
              <a:off x="2026944" y="3345902"/>
              <a:ext cx="734400" cy="221700"/>
              <a:chOff x="2659500" y="2822500"/>
              <a:chExt cx="734400" cy="221700"/>
            </a:xfrm>
          </p:grpSpPr>
          <p:sp>
            <p:nvSpPr>
              <p:cNvPr id="2408" name="Google Shape;2408;p92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92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92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1" name="Google Shape;2411;p92"/>
            <p:cNvGrpSpPr/>
            <p:nvPr/>
          </p:nvGrpSpPr>
          <p:grpSpPr>
            <a:xfrm>
              <a:off x="2026944" y="3569427"/>
              <a:ext cx="734400" cy="221700"/>
              <a:chOff x="2659500" y="2822500"/>
              <a:chExt cx="734400" cy="221700"/>
            </a:xfrm>
          </p:grpSpPr>
          <p:sp>
            <p:nvSpPr>
              <p:cNvPr id="2412" name="Google Shape;2412;p92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92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92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5" name="Google Shape;2415;p92"/>
            <p:cNvGrpSpPr/>
            <p:nvPr/>
          </p:nvGrpSpPr>
          <p:grpSpPr>
            <a:xfrm>
              <a:off x="2029881" y="3792952"/>
              <a:ext cx="734400" cy="221700"/>
              <a:chOff x="2659500" y="2822500"/>
              <a:chExt cx="734400" cy="221700"/>
            </a:xfrm>
          </p:grpSpPr>
          <p:sp>
            <p:nvSpPr>
              <p:cNvPr id="2416" name="Google Shape;2416;p92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92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92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9" name="Google Shape;2419;p92"/>
            <p:cNvGrpSpPr/>
            <p:nvPr/>
          </p:nvGrpSpPr>
          <p:grpSpPr>
            <a:xfrm>
              <a:off x="2029869" y="4014652"/>
              <a:ext cx="734400" cy="221700"/>
              <a:chOff x="2659500" y="2822500"/>
              <a:chExt cx="734400" cy="221700"/>
            </a:xfrm>
          </p:grpSpPr>
          <p:sp>
            <p:nvSpPr>
              <p:cNvPr id="2420" name="Google Shape;2420;p92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92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92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23" name="Google Shape;2423;p92"/>
          <p:cNvGrpSpPr/>
          <p:nvPr/>
        </p:nvGrpSpPr>
        <p:grpSpPr>
          <a:xfrm>
            <a:off x="3024569" y="2893759"/>
            <a:ext cx="737012" cy="877400"/>
            <a:chOff x="3024569" y="2893759"/>
            <a:chExt cx="737012" cy="877400"/>
          </a:xfrm>
        </p:grpSpPr>
        <p:grpSp>
          <p:nvGrpSpPr>
            <p:cNvPr id="2424" name="Google Shape;2424;p92"/>
            <p:cNvGrpSpPr/>
            <p:nvPr/>
          </p:nvGrpSpPr>
          <p:grpSpPr>
            <a:xfrm>
              <a:off x="3024569" y="2893759"/>
              <a:ext cx="734400" cy="221700"/>
              <a:chOff x="2659500" y="2822500"/>
              <a:chExt cx="734400" cy="221700"/>
            </a:xfrm>
          </p:grpSpPr>
          <p:sp>
            <p:nvSpPr>
              <p:cNvPr id="2425" name="Google Shape;2425;p92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92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92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8" name="Google Shape;2428;p92"/>
            <p:cNvGrpSpPr/>
            <p:nvPr/>
          </p:nvGrpSpPr>
          <p:grpSpPr>
            <a:xfrm>
              <a:off x="3027181" y="3115459"/>
              <a:ext cx="734400" cy="221700"/>
              <a:chOff x="2659500" y="2822500"/>
              <a:chExt cx="734400" cy="221700"/>
            </a:xfrm>
          </p:grpSpPr>
          <p:sp>
            <p:nvSpPr>
              <p:cNvPr id="2429" name="Google Shape;2429;p92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92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92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2" name="Google Shape;2432;p92"/>
            <p:cNvGrpSpPr/>
            <p:nvPr/>
          </p:nvGrpSpPr>
          <p:grpSpPr>
            <a:xfrm>
              <a:off x="3027181" y="3327759"/>
              <a:ext cx="734400" cy="221700"/>
              <a:chOff x="2659500" y="2822500"/>
              <a:chExt cx="734400" cy="221700"/>
            </a:xfrm>
          </p:grpSpPr>
          <p:sp>
            <p:nvSpPr>
              <p:cNvPr id="2433" name="Google Shape;2433;p92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92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92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6" name="Google Shape;2436;p92"/>
            <p:cNvGrpSpPr/>
            <p:nvPr/>
          </p:nvGrpSpPr>
          <p:grpSpPr>
            <a:xfrm>
              <a:off x="3027181" y="3549459"/>
              <a:ext cx="734400" cy="221700"/>
              <a:chOff x="2659500" y="2822500"/>
              <a:chExt cx="734400" cy="221700"/>
            </a:xfrm>
          </p:grpSpPr>
          <p:sp>
            <p:nvSpPr>
              <p:cNvPr id="2437" name="Google Shape;2437;p92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92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92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40" name="Google Shape;2440;p92"/>
          <p:cNvGrpSpPr/>
          <p:nvPr/>
        </p:nvGrpSpPr>
        <p:grpSpPr>
          <a:xfrm>
            <a:off x="4252788" y="2829488"/>
            <a:ext cx="489600" cy="665100"/>
            <a:chOff x="4252788" y="2829488"/>
            <a:chExt cx="489600" cy="665100"/>
          </a:xfrm>
        </p:grpSpPr>
        <p:sp>
          <p:nvSpPr>
            <p:cNvPr id="2441" name="Google Shape;2441;p92"/>
            <p:cNvSpPr/>
            <p:nvPr/>
          </p:nvSpPr>
          <p:spPr>
            <a:xfrm>
              <a:off x="4497588" y="305633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92"/>
            <p:cNvSpPr/>
            <p:nvPr/>
          </p:nvSpPr>
          <p:spPr>
            <a:xfrm>
              <a:off x="42527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92"/>
            <p:cNvSpPr/>
            <p:nvPr/>
          </p:nvSpPr>
          <p:spPr>
            <a:xfrm>
              <a:off x="44975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92"/>
            <p:cNvSpPr/>
            <p:nvPr/>
          </p:nvSpPr>
          <p:spPr>
            <a:xfrm>
              <a:off x="4252788" y="30511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92"/>
            <p:cNvSpPr/>
            <p:nvPr/>
          </p:nvSpPr>
          <p:spPr>
            <a:xfrm>
              <a:off x="42527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92"/>
            <p:cNvSpPr/>
            <p:nvPr/>
          </p:nvSpPr>
          <p:spPr>
            <a:xfrm>
              <a:off x="44975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7" name="Google Shape;2447;p92"/>
          <p:cNvGrpSpPr/>
          <p:nvPr/>
        </p:nvGrpSpPr>
        <p:grpSpPr>
          <a:xfrm>
            <a:off x="4268988" y="3716288"/>
            <a:ext cx="505375" cy="221700"/>
            <a:chOff x="4268988" y="3716288"/>
            <a:chExt cx="505375" cy="221700"/>
          </a:xfrm>
        </p:grpSpPr>
        <p:sp>
          <p:nvSpPr>
            <p:cNvPr id="2448" name="Google Shape;2448;p92"/>
            <p:cNvSpPr/>
            <p:nvPr/>
          </p:nvSpPr>
          <p:spPr>
            <a:xfrm>
              <a:off x="4268988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92"/>
            <p:cNvSpPr/>
            <p:nvPr/>
          </p:nvSpPr>
          <p:spPr>
            <a:xfrm>
              <a:off x="4529563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0" name="Google Shape;2450;p92"/>
          <p:cNvGrpSpPr/>
          <p:nvPr/>
        </p:nvGrpSpPr>
        <p:grpSpPr>
          <a:xfrm>
            <a:off x="5226675" y="3444200"/>
            <a:ext cx="489600" cy="890500"/>
            <a:chOff x="5226675" y="3444200"/>
            <a:chExt cx="489600" cy="890500"/>
          </a:xfrm>
        </p:grpSpPr>
        <p:grpSp>
          <p:nvGrpSpPr>
            <p:cNvPr id="2451" name="Google Shape;2451;p92"/>
            <p:cNvGrpSpPr/>
            <p:nvPr/>
          </p:nvGrpSpPr>
          <p:grpSpPr>
            <a:xfrm>
              <a:off x="5226675" y="3444200"/>
              <a:ext cx="489600" cy="221700"/>
              <a:chOff x="4761450" y="2839800"/>
              <a:chExt cx="489600" cy="221700"/>
            </a:xfrm>
          </p:grpSpPr>
          <p:sp>
            <p:nvSpPr>
              <p:cNvPr id="2452" name="Google Shape;2452;p92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92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4" name="Google Shape;2454;p92"/>
            <p:cNvGrpSpPr/>
            <p:nvPr/>
          </p:nvGrpSpPr>
          <p:grpSpPr>
            <a:xfrm>
              <a:off x="5226675" y="3669600"/>
              <a:ext cx="489600" cy="221700"/>
              <a:chOff x="4761450" y="2839800"/>
              <a:chExt cx="489600" cy="221700"/>
            </a:xfrm>
          </p:grpSpPr>
          <p:sp>
            <p:nvSpPr>
              <p:cNvPr id="2455" name="Google Shape;2455;p92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92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7" name="Google Shape;2457;p92"/>
            <p:cNvGrpSpPr/>
            <p:nvPr/>
          </p:nvGrpSpPr>
          <p:grpSpPr>
            <a:xfrm>
              <a:off x="5226675" y="3891300"/>
              <a:ext cx="489600" cy="221700"/>
              <a:chOff x="4761450" y="2839800"/>
              <a:chExt cx="489600" cy="221700"/>
            </a:xfrm>
          </p:grpSpPr>
          <p:sp>
            <p:nvSpPr>
              <p:cNvPr id="2458" name="Google Shape;2458;p92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92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0" name="Google Shape;2460;p92"/>
            <p:cNvGrpSpPr/>
            <p:nvPr/>
          </p:nvGrpSpPr>
          <p:grpSpPr>
            <a:xfrm>
              <a:off x="5226675" y="4113000"/>
              <a:ext cx="489600" cy="221700"/>
              <a:chOff x="4761450" y="2839800"/>
              <a:chExt cx="489600" cy="221700"/>
            </a:xfrm>
          </p:grpSpPr>
          <p:sp>
            <p:nvSpPr>
              <p:cNvPr id="2461" name="Google Shape;2461;p92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92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63" name="Google Shape;2463;p92"/>
          <p:cNvGrpSpPr/>
          <p:nvPr/>
        </p:nvGrpSpPr>
        <p:grpSpPr>
          <a:xfrm>
            <a:off x="6039308" y="2881760"/>
            <a:ext cx="490025" cy="892000"/>
            <a:chOff x="6039308" y="2881760"/>
            <a:chExt cx="490025" cy="892000"/>
          </a:xfrm>
        </p:grpSpPr>
        <p:grpSp>
          <p:nvGrpSpPr>
            <p:cNvPr id="2464" name="Google Shape;2464;p92"/>
            <p:cNvGrpSpPr/>
            <p:nvPr/>
          </p:nvGrpSpPr>
          <p:grpSpPr>
            <a:xfrm>
              <a:off x="6039733" y="2881760"/>
              <a:ext cx="489600" cy="221700"/>
              <a:chOff x="4761450" y="2839800"/>
              <a:chExt cx="489600" cy="221700"/>
            </a:xfrm>
          </p:grpSpPr>
          <p:sp>
            <p:nvSpPr>
              <p:cNvPr id="2465" name="Google Shape;2465;p92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92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7" name="Google Shape;2467;p92"/>
            <p:cNvGrpSpPr/>
            <p:nvPr/>
          </p:nvGrpSpPr>
          <p:grpSpPr>
            <a:xfrm>
              <a:off x="6039308" y="3103460"/>
              <a:ext cx="489600" cy="221700"/>
              <a:chOff x="4761450" y="2839800"/>
              <a:chExt cx="489600" cy="221700"/>
            </a:xfrm>
          </p:grpSpPr>
          <p:sp>
            <p:nvSpPr>
              <p:cNvPr id="2468" name="Google Shape;2468;p92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92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0" name="Google Shape;2470;p92"/>
            <p:cNvGrpSpPr/>
            <p:nvPr/>
          </p:nvGrpSpPr>
          <p:grpSpPr>
            <a:xfrm>
              <a:off x="6039308" y="3327760"/>
              <a:ext cx="489600" cy="221700"/>
              <a:chOff x="4761450" y="2839800"/>
              <a:chExt cx="489600" cy="221700"/>
            </a:xfrm>
          </p:grpSpPr>
          <p:sp>
            <p:nvSpPr>
              <p:cNvPr id="2471" name="Google Shape;2471;p92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92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3" name="Google Shape;2473;p92"/>
            <p:cNvGrpSpPr/>
            <p:nvPr/>
          </p:nvGrpSpPr>
          <p:grpSpPr>
            <a:xfrm>
              <a:off x="6039308" y="3552060"/>
              <a:ext cx="489600" cy="221700"/>
              <a:chOff x="4761450" y="2839800"/>
              <a:chExt cx="489600" cy="221700"/>
            </a:xfrm>
          </p:grpSpPr>
          <p:sp>
            <p:nvSpPr>
              <p:cNvPr id="2474" name="Google Shape;2474;p92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92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93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2481" name="Google Shape;2481;p93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2482" name="Google Shape;2482;p93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483" name="Google Shape;2483;p93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484" name="Google Shape;2484;p93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485" name="Google Shape;2485;p93"/>
            <p:cNvCxnSpPr>
              <a:stCxn id="2482" idx="6"/>
              <a:endCxn id="2484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86" name="Google Shape;2486;p93"/>
            <p:cNvCxnSpPr>
              <a:stCxn id="2483" idx="6"/>
              <a:endCxn id="2484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87" name="Google Shape;2487;p93"/>
            <p:cNvCxnSpPr>
              <a:stCxn id="2484" idx="6"/>
              <a:endCxn id="2488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89" name="Google Shape;2489;p93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490" name="Google Shape;2490;p93"/>
            <p:cNvCxnSpPr>
              <a:stCxn id="2482" idx="6"/>
              <a:endCxn id="2489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1" name="Google Shape;2491;p93"/>
            <p:cNvCxnSpPr>
              <a:stCxn id="2483" idx="6"/>
              <a:endCxn id="2489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92" name="Google Shape;2492;p93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493" name="Google Shape;2493;p93"/>
            <p:cNvCxnSpPr>
              <a:endCxn id="2492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4" name="Google Shape;2494;p93"/>
            <p:cNvCxnSpPr>
              <a:endCxn id="2492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5" name="Google Shape;2495;p93"/>
            <p:cNvCxnSpPr>
              <a:stCxn id="2484" idx="6"/>
              <a:endCxn id="2496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7" name="Google Shape;2497;p93"/>
            <p:cNvCxnSpPr>
              <a:stCxn id="2492" idx="6"/>
              <a:endCxn id="2496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8" name="Google Shape;2498;p93"/>
            <p:cNvCxnSpPr>
              <a:stCxn id="2489" idx="6"/>
              <a:endCxn id="2488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9" name="Google Shape;2499;p93"/>
            <p:cNvCxnSpPr>
              <a:stCxn id="2492" idx="6"/>
              <a:endCxn id="2488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88" name="Google Shape;2488;p93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496" name="Google Shape;2496;p93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500" name="Google Shape;2500;p93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2501" name="Google Shape;2501;p93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2502" name="Google Shape;2502;p93"/>
            <p:cNvCxnSpPr>
              <a:stCxn id="2488" idx="6"/>
              <a:endCxn id="2500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03" name="Google Shape;2503;p93"/>
            <p:cNvCxnSpPr>
              <a:stCxn id="2488" idx="6"/>
              <a:endCxn id="2501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04" name="Google Shape;2504;p93"/>
            <p:cNvCxnSpPr>
              <a:stCxn id="2496" idx="6"/>
              <a:endCxn id="2500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05" name="Google Shape;2505;p93"/>
            <p:cNvCxnSpPr>
              <a:stCxn id="2496" idx="6"/>
              <a:endCxn id="2501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506" name="Google Shape;2506;p93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93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8" name="Google Shape;2508;p93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9" name="Google Shape;2509;p93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0" name="Google Shape;2510;p93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93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2" name="Google Shape;2512;p93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3" name="Google Shape;2513;p93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93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5" name="Google Shape;2515;p93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6" name="Google Shape;2516;p93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7" name="Google Shape;2517;p93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8" name="Google Shape;2518;p93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9" name="Google Shape;2519;p93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0" name="Google Shape;2520;p93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1" name="Google Shape;2521;p93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2" name="Google Shape;2522;p93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3" name="Google Shape;2523;p93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4" name="Google Shape;2524;p93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5" name="Google Shape;2525;p93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93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7" name="Google Shape;2527;p93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93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9" name="Google Shape;2529;p93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0" name="Google Shape;2530;p93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1" name="Google Shape;2531;p93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93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33" name="Google Shape;2533;p93"/>
          <p:cNvCxnSpPr>
            <a:stCxn id="2489" idx="6"/>
            <a:endCxn id="2496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4" name="Google Shape;2534;p93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5" name="Google Shape;2535;p93"/>
          <p:cNvSpPr txBox="1"/>
          <p:nvPr>
            <p:ph type="title"/>
          </p:nvPr>
        </p:nvSpPr>
        <p:spPr>
          <a:xfrm>
            <a:off x="494925" y="1617500"/>
            <a:ext cx="26703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Dim(b) = ?</a:t>
            </a:r>
            <a:endParaRPr sz="2800"/>
          </a:p>
        </p:txBody>
      </p:sp>
      <p:grpSp>
        <p:nvGrpSpPr>
          <p:cNvPr id="2536" name="Google Shape;2536;p93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2537" name="Google Shape;2537;p93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2538" name="Google Shape;2538;p93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93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0" name="Google Shape;2540;p93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2541" name="Google Shape;2541;p93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93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3" name="Google Shape;2543;p93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2544" name="Google Shape;2544;p93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93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6" name="Google Shape;2546;p93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2547" name="Google Shape;2547;p93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93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49" name="Google Shape;2549;p93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2550" name="Google Shape;2550;p93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93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93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93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4" name="Google Shape;2554;p93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93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6" name="Google Shape;2556;p93"/>
          <p:cNvGrpSpPr/>
          <p:nvPr/>
        </p:nvGrpSpPr>
        <p:grpSpPr>
          <a:xfrm>
            <a:off x="992613" y="3533863"/>
            <a:ext cx="734400" cy="221700"/>
            <a:chOff x="992613" y="3533863"/>
            <a:chExt cx="734400" cy="221700"/>
          </a:xfrm>
        </p:grpSpPr>
        <p:sp>
          <p:nvSpPr>
            <p:cNvPr id="2557" name="Google Shape;2557;p93"/>
            <p:cNvSpPr/>
            <p:nvPr/>
          </p:nvSpPr>
          <p:spPr>
            <a:xfrm>
              <a:off x="9926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93"/>
            <p:cNvSpPr/>
            <p:nvPr/>
          </p:nvSpPr>
          <p:spPr>
            <a:xfrm>
              <a:off x="12374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93"/>
            <p:cNvSpPr/>
            <p:nvPr/>
          </p:nvSpPr>
          <p:spPr>
            <a:xfrm>
              <a:off x="14822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0" name="Google Shape;2560;p93"/>
          <p:cNvGrpSpPr/>
          <p:nvPr/>
        </p:nvGrpSpPr>
        <p:grpSpPr>
          <a:xfrm>
            <a:off x="2026944" y="3345902"/>
            <a:ext cx="737338" cy="890450"/>
            <a:chOff x="2026944" y="3345902"/>
            <a:chExt cx="737338" cy="890450"/>
          </a:xfrm>
        </p:grpSpPr>
        <p:grpSp>
          <p:nvGrpSpPr>
            <p:cNvPr id="2561" name="Google Shape;2561;p93"/>
            <p:cNvGrpSpPr/>
            <p:nvPr/>
          </p:nvGrpSpPr>
          <p:grpSpPr>
            <a:xfrm>
              <a:off x="2026944" y="3345902"/>
              <a:ext cx="734400" cy="221700"/>
              <a:chOff x="2659500" y="2822500"/>
              <a:chExt cx="734400" cy="221700"/>
            </a:xfrm>
          </p:grpSpPr>
          <p:sp>
            <p:nvSpPr>
              <p:cNvPr id="2562" name="Google Shape;2562;p93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93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93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5" name="Google Shape;2565;p93"/>
            <p:cNvGrpSpPr/>
            <p:nvPr/>
          </p:nvGrpSpPr>
          <p:grpSpPr>
            <a:xfrm>
              <a:off x="2026944" y="3569427"/>
              <a:ext cx="734400" cy="221700"/>
              <a:chOff x="2659500" y="2822500"/>
              <a:chExt cx="734400" cy="221700"/>
            </a:xfrm>
          </p:grpSpPr>
          <p:sp>
            <p:nvSpPr>
              <p:cNvPr id="2566" name="Google Shape;2566;p93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93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93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9" name="Google Shape;2569;p93"/>
            <p:cNvGrpSpPr/>
            <p:nvPr/>
          </p:nvGrpSpPr>
          <p:grpSpPr>
            <a:xfrm>
              <a:off x="2029881" y="3792952"/>
              <a:ext cx="734400" cy="221700"/>
              <a:chOff x="2659500" y="2822500"/>
              <a:chExt cx="734400" cy="221700"/>
            </a:xfrm>
          </p:grpSpPr>
          <p:sp>
            <p:nvSpPr>
              <p:cNvPr id="2570" name="Google Shape;2570;p93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93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93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3" name="Google Shape;2573;p93"/>
            <p:cNvGrpSpPr/>
            <p:nvPr/>
          </p:nvGrpSpPr>
          <p:grpSpPr>
            <a:xfrm>
              <a:off x="2029869" y="4014652"/>
              <a:ext cx="734400" cy="221700"/>
              <a:chOff x="2659500" y="2822500"/>
              <a:chExt cx="734400" cy="221700"/>
            </a:xfrm>
          </p:grpSpPr>
          <p:sp>
            <p:nvSpPr>
              <p:cNvPr id="2574" name="Google Shape;2574;p93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93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93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77" name="Google Shape;2577;p93"/>
          <p:cNvGrpSpPr/>
          <p:nvPr/>
        </p:nvGrpSpPr>
        <p:grpSpPr>
          <a:xfrm>
            <a:off x="3024569" y="2893759"/>
            <a:ext cx="737012" cy="877400"/>
            <a:chOff x="3024569" y="2893759"/>
            <a:chExt cx="737012" cy="877400"/>
          </a:xfrm>
        </p:grpSpPr>
        <p:grpSp>
          <p:nvGrpSpPr>
            <p:cNvPr id="2578" name="Google Shape;2578;p93"/>
            <p:cNvGrpSpPr/>
            <p:nvPr/>
          </p:nvGrpSpPr>
          <p:grpSpPr>
            <a:xfrm>
              <a:off x="3024569" y="2893759"/>
              <a:ext cx="734400" cy="221700"/>
              <a:chOff x="2659500" y="2822500"/>
              <a:chExt cx="734400" cy="221700"/>
            </a:xfrm>
          </p:grpSpPr>
          <p:sp>
            <p:nvSpPr>
              <p:cNvPr id="2579" name="Google Shape;2579;p93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93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93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2" name="Google Shape;2582;p93"/>
            <p:cNvGrpSpPr/>
            <p:nvPr/>
          </p:nvGrpSpPr>
          <p:grpSpPr>
            <a:xfrm>
              <a:off x="3027181" y="3115459"/>
              <a:ext cx="734400" cy="221700"/>
              <a:chOff x="2659500" y="2822500"/>
              <a:chExt cx="734400" cy="221700"/>
            </a:xfrm>
          </p:grpSpPr>
          <p:sp>
            <p:nvSpPr>
              <p:cNvPr id="2583" name="Google Shape;2583;p93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93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93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6" name="Google Shape;2586;p93"/>
            <p:cNvGrpSpPr/>
            <p:nvPr/>
          </p:nvGrpSpPr>
          <p:grpSpPr>
            <a:xfrm>
              <a:off x="3027181" y="3327759"/>
              <a:ext cx="734400" cy="221700"/>
              <a:chOff x="2659500" y="2822500"/>
              <a:chExt cx="734400" cy="221700"/>
            </a:xfrm>
          </p:grpSpPr>
          <p:sp>
            <p:nvSpPr>
              <p:cNvPr id="2587" name="Google Shape;2587;p93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93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93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0" name="Google Shape;2590;p93"/>
            <p:cNvGrpSpPr/>
            <p:nvPr/>
          </p:nvGrpSpPr>
          <p:grpSpPr>
            <a:xfrm>
              <a:off x="3027181" y="3549459"/>
              <a:ext cx="734400" cy="221700"/>
              <a:chOff x="2659500" y="2822500"/>
              <a:chExt cx="734400" cy="221700"/>
            </a:xfrm>
          </p:grpSpPr>
          <p:sp>
            <p:nvSpPr>
              <p:cNvPr id="2591" name="Google Shape;2591;p93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93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93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94" name="Google Shape;2594;p93"/>
          <p:cNvGrpSpPr/>
          <p:nvPr/>
        </p:nvGrpSpPr>
        <p:grpSpPr>
          <a:xfrm>
            <a:off x="4252788" y="2829488"/>
            <a:ext cx="489600" cy="665100"/>
            <a:chOff x="4252788" y="2829488"/>
            <a:chExt cx="489600" cy="665100"/>
          </a:xfrm>
        </p:grpSpPr>
        <p:sp>
          <p:nvSpPr>
            <p:cNvPr id="2595" name="Google Shape;2595;p93"/>
            <p:cNvSpPr/>
            <p:nvPr/>
          </p:nvSpPr>
          <p:spPr>
            <a:xfrm>
              <a:off x="4497588" y="305633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93"/>
            <p:cNvSpPr/>
            <p:nvPr/>
          </p:nvSpPr>
          <p:spPr>
            <a:xfrm>
              <a:off x="42527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93"/>
            <p:cNvSpPr/>
            <p:nvPr/>
          </p:nvSpPr>
          <p:spPr>
            <a:xfrm>
              <a:off x="44975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93"/>
            <p:cNvSpPr/>
            <p:nvPr/>
          </p:nvSpPr>
          <p:spPr>
            <a:xfrm>
              <a:off x="4252788" y="30511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93"/>
            <p:cNvSpPr/>
            <p:nvPr/>
          </p:nvSpPr>
          <p:spPr>
            <a:xfrm>
              <a:off x="42527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93"/>
            <p:cNvSpPr/>
            <p:nvPr/>
          </p:nvSpPr>
          <p:spPr>
            <a:xfrm>
              <a:off x="44975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1" name="Google Shape;2601;p93"/>
          <p:cNvGrpSpPr/>
          <p:nvPr/>
        </p:nvGrpSpPr>
        <p:grpSpPr>
          <a:xfrm>
            <a:off x="4268988" y="3716288"/>
            <a:ext cx="505375" cy="221700"/>
            <a:chOff x="4268988" y="3716288"/>
            <a:chExt cx="505375" cy="221700"/>
          </a:xfrm>
        </p:grpSpPr>
        <p:sp>
          <p:nvSpPr>
            <p:cNvPr id="2602" name="Google Shape;2602;p93"/>
            <p:cNvSpPr/>
            <p:nvPr/>
          </p:nvSpPr>
          <p:spPr>
            <a:xfrm>
              <a:off x="4268988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93"/>
            <p:cNvSpPr/>
            <p:nvPr/>
          </p:nvSpPr>
          <p:spPr>
            <a:xfrm>
              <a:off x="4529563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4" name="Google Shape;2604;p93"/>
          <p:cNvGrpSpPr/>
          <p:nvPr/>
        </p:nvGrpSpPr>
        <p:grpSpPr>
          <a:xfrm>
            <a:off x="5226675" y="3444200"/>
            <a:ext cx="489600" cy="890500"/>
            <a:chOff x="5226675" y="3444200"/>
            <a:chExt cx="489600" cy="890500"/>
          </a:xfrm>
        </p:grpSpPr>
        <p:grpSp>
          <p:nvGrpSpPr>
            <p:cNvPr id="2605" name="Google Shape;2605;p93"/>
            <p:cNvGrpSpPr/>
            <p:nvPr/>
          </p:nvGrpSpPr>
          <p:grpSpPr>
            <a:xfrm>
              <a:off x="5226675" y="3444200"/>
              <a:ext cx="489600" cy="221700"/>
              <a:chOff x="4761450" y="2839800"/>
              <a:chExt cx="489600" cy="221700"/>
            </a:xfrm>
          </p:grpSpPr>
          <p:sp>
            <p:nvSpPr>
              <p:cNvPr id="2606" name="Google Shape;2606;p93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93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8" name="Google Shape;2608;p93"/>
            <p:cNvGrpSpPr/>
            <p:nvPr/>
          </p:nvGrpSpPr>
          <p:grpSpPr>
            <a:xfrm>
              <a:off x="5226675" y="3669600"/>
              <a:ext cx="489600" cy="221700"/>
              <a:chOff x="4761450" y="2839800"/>
              <a:chExt cx="489600" cy="221700"/>
            </a:xfrm>
          </p:grpSpPr>
          <p:sp>
            <p:nvSpPr>
              <p:cNvPr id="2609" name="Google Shape;2609;p93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93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1" name="Google Shape;2611;p93"/>
            <p:cNvGrpSpPr/>
            <p:nvPr/>
          </p:nvGrpSpPr>
          <p:grpSpPr>
            <a:xfrm>
              <a:off x="5226675" y="3891300"/>
              <a:ext cx="489600" cy="221700"/>
              <a:chOff x="4761450" y="2839800"/>
              <a:chExt cx="489600" cy="221700"/>
            </a:xfrm>
          </p:grpSpPr>
          <p:sp>
            <p:nvSpPr>
              <p:cNvPr id="2612" name="Google Shape;2612;p93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93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4" name="Google Shape;2614;p93"/>
            <p:cNvGrpSpPr/>
            <p:nvPr/>
          </p:nvGrpSpPr>
          <p:grpSpPr>
            <a:xfrm>
              <a:off x="5226675" y="4113000"/>
              <a:ext cx="489600" cy="221700"/>
              <a:chOff x="4761450" y="2839800"/>
              <a:chExt cx="489600" cy="221700"/>
            </a:xfrm>
          </p:grpSpPr>
          <p:sp>
            <p:nvSpPr>
              <p:cNvPr id="2615" name="Google Shape;2615;p93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93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17" name="Google Shape;2617;p93"/>
          <p:cNvGrpSpPr/>
          <p:nvPr/>
        </p:nvGrpSpPr>
        <p:grpSpPr>
          <a:xfrm>
            <a:off x="6039308" y="2881760"/>
            <a:ext cx="490025" cy="892000"/>
            <a:chOff x="6039308" y="2881760"/>
            <a:chExt cx="490025" cy="892000"/>
          </a:xfrm>
        </p:grpSpPr>
        <p:grpSp>
          <p:nvGrpSpPr>
            <p:cNvPr id="2618" name="Google Shape;2618;p93"/>
            <p:cNvGrpSpPr/>
            <p:nvPr/>
          </p:nvGrpSpPr>
          <p:grpSpPr>
            <a:xfrm>
              <a:off x="6039733" y="2881760"/>
              <a:ext cx="489600" cy="221700"/>
              <a:chOff x="4761450" y="2839800"/>
              <a:chExt cx="489600" cy="221700"/>
            </a:xfrm>
          </p:grpSpPr>
          <p:sp>
            <p:nvSpPr>
              <p:cNvPr id="2619" name="Google Shape;2619;p93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93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1" name="Google Shape;2621;p93"/>
            <p:cNvGrpSpPr/>
            <p:nvPr/>
          </p:nvGrpSpPr>
          <p:grpSpPr>
            <a:xfrm>
              <a:off x="6039308" y="3103460"/>
              <a:ext cx="489600" cy="221700"/>
              <a:chOff x="4761450" y="2839800"/>
              <a:chExt cx="489600" cy="221700"/>
            </a:xfrm>
          </p:grpSpPr>
          <p:sp>
            <p:nvSpPr>
              <p:cNvPr id="2622" name="Google Shape;2622;p93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93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4" name="Google Shape;2624;p93"/>
            <p:cNvGrpSpPr/>
            <p:nvPr/>
          </p:nvGrpSpPr>
          <p:grpSpPr>
            <a:xfrm>
              <a:off x="6039308" y="3327760"/>
              <a:ext cx="489600" cy="221700"/>
              <a:chOff x="4761450" y="2839800"/>
              <a:chExt cx="489600" cy="221700"/>
            </a:xfrm>
          </p:grpSpPr>
          <p:sp>
            <p:nvSpPr>
              <p:cNvPr id="2625" name="Google Shape;2625;p93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93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7" name="Google Shape;2627;p93"/>
            <p:cNvGrpSpPr/>
            <p:nvPr/>
          </p:nvGrpSpPr>
          <p:grpSpPr>
            <a:xfrm>
              <a:off x="6039308" y="3552060"/>
              <a:ext cx="489600" cy="221700"/>
              <a:chOff x="4761450" y="2839800"/>
              <a:chExt cx="489600" cy="221700"/>
            </a:xfrm>
          </p:grpSpPr>
          <p:sp>
            <p:nvSpPr>
              <p:cNvPr id="2628" name="Google Shape;2628;p93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93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30" name="Google Shape;2630;p93"/>
          <p:cNvGrpSpPr/>
          <p:nvPr/>
        </p:nvGrpSpPr>
        <p:grpSpPr>
          <a:xfrm>
            <a:off x="6900913" y="2892965"/>
            <a:ext cx="528586" cy="521897"/>
            <a:chOff x="6900913" y="2892965"/>
            <a:chExt cx="528586" cy="521897"/>
          </a:xfrm>
        </p:grpSpPr>
        <p:sp>
          <p:nvSpPr>
            <p:cNvPr id="2631" name="Google Shape;2631;p93"/>
            <p:cNvSpPr/>
            <p:nvPr/>
          </p:nvSpPr>
          <p:spPr>
            <a:xfrm>
              <a:off x="7165199" y="315386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93"/>
            <p:cNvSpPr/>
            <p:nvPr/>
          </p:nvSpPr>
          <p:spPr>
            <a:xfrm>
              <a:off x="6900913" y="2892965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93"/>
            <p:cNvSpPr/>
            <p:nvPr/>
          </p:nvSpPr>
          <p:spPr>
            <a:xfrm>
              <a:off x="6900913" y="315386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4" name="Google Shape;2634;p93"/>
          <p:cNvSpPr/>
          <p:nvPr/>
        </p:nvSpPr>
        <p:spPr>
          <a:xfrm>
            <a:off x="7165199" y="2892965"/>
            <a:ext cx="264300" cy="261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94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2640" name="Google Shape;2640;p94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2641" name="Google Shape;2641;p94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642" name="Google Shape;2642;p94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643" name="Google Shape;2643;p94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644" name="Google Shape;2644;p94"/>
            <p:cNvCxnSpPr>
              <a:stCxn id="2641" idx="6"/>
              <a:endCxn id="2643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45" name="Google Shape;2645;p94"/>
            <p:cNvCxnSpPr>
              <a:stCxn id="2642" idx="6"/>
              <a:endCxn id="2643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46" name="Google Shape;2646;p94"/>
            <p:cNvCxnSpPr>
              <a:stCxn id="2643" idx="6"/>
              <a:endCxn id="2647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48" name="Google Shape;2648;p94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649" name="Google Shape;2649;p94"/>
            <p:cNvCxnSpPr>
              <a:stCxn id="2641" idx="6"/>
              <a:endCxn id="2648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50" name="Google Shape;2650;p94"/>
            <p:cNvCxnSpPr>
              <a:stCxn id="2642" idx="6"/>
              <a:endCxn id="2648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51" name="Google Shape;2651;p94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652" name="Google Shape;2652;p94"/>
            <p:cNvCxnSpPr>
              <a:endCxn id="2651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53" name="Google Shape;2653;p94"/>
            <p:cNvCxnSpPr>
              <a:endCxn id="2651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54" name="Google Shape;2654;p94"/>
            <p:cNvCxnSpPr>
              <a:stCxn id="2643" idx="6"/>
              <a:endCxn id="2655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56" name="Google Shape;2656;p94"/>
            <p:cNvCxnSpPr>
              <a:stCxn id="2651" idx="6"/>
              <a:endCxn id="2655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57" name="Google Shape;2657;p94"/>
            <p:cNvCxnSpPr>
              <a:stCxn id="2648" idx="6"/>
              <a:endCxn id="2647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58" name="Google Shape;2658;p94"/>
            <p:cNvCxnSpPr>
              <a:stCxn id="2651" idx="6"/>
              <a:endCxn id="2647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47" name="Google Shape;2647;p94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655" name="Google Shape;2655;p94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659" name="Google Shape;2659;p94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2660" name="Google Shape;2660;p94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2661" name="Google Shape;2661;p94"/>
            <p:cNvCxnSpPr>
              <a:stCxn id="2647" idx="6"/>
              <a:endCxn id="2659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62" name="Google Shape;2662;p94"/>
            <p:cNvCxnSpPr>
              <a:stCxn id="2647" idx="6"/>
              <a:endCxn id="2660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63" name="Google Shape;2663;p94"/>
            <p:cNvCxnSpPr>
              <a:stCxn id="2655" idx="6"/>
              <a:endCxn id="2659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64" name="Google Shape;2664;p94"/>
            <p:cNvCxnSpPr>
              <a:stCxn id="2655" idx="6"/>
              <a:endCxn id="2660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665" name="Google Shape;2665;p94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94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7" name="Google Shape;2667;p94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8" name="Google Shape;2668;p94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9" name="Google Shape;2669;p94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94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1" name="Google Shape;2671;p94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2" name="Google Shape;2672;p94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94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4" name="Google Shape;2674;p94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5" name="Google Shape;2675;p94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6" name="Google Shape;2676;p94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7" name="Google Shape;2677;p94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8" name="Google Shape;2678;p94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9" name="Google Shape;2679;p94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0" name="Google Shape;2680;p94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1" name="Google Shape;2681;p94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2" name="Google Shape;2682;p94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3" name="Google Shape;2683;p94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4" name="Google Shape;2684;p94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94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6" name="Google Shape;2686;p94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94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8" name="Google Shape;2688;p94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9" name="Google Shape;2689;p94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0" name="Google Shape;2690;p94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94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92" name="Google Shape;2692;p94"/>
          <p:cNvCxnSpPr>
            <a:stCxn id="2648" idx="6"/>
            <a:endCxn id="2655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3" name="Google Shape;2693;p94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4" name="Google Shape;2694;p94"/>
          <p:cNvSpPr txBox="1"/>
          <p:nvPr>
            <p:ph type="title"/>
          </p:nvPr>
        </p:nvSpPr>
        <p:spPr>
          <a:xfrm>
            <a:off x="494925" y="1617500"/>
            <a:ext cx="26703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Dim(z) = ?</a:t>
            </a:r>
            <a:endParaRPr sz="2800"/>
          </a:p>
        </p:txBody>
      </p:sp>
      <p:grpSp>
        <p:nvGrpSpPr>
          <p:cNvPr id="2695" name="Google Shape;2695;p94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2696" name="Google Shape;2696;p94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2697" name="Google Shape;2697;p94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94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9" name="Google Shape;2699;p94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2700" name="Google Shape;2700;p94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94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2" name="Google Shape;2702;p94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2703" name="Google Shape;2703;p94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94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5" name="Google Shape;2705;p94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2706" name="Google Shape;2706;p94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94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08" name="Google Shape;2708;p94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2709" name="Google Shape;2709;p94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4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4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4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3" name="Google Shape;2713;p94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94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5" name="Google Shape;2715;p94"/>
          <p:cNvGrpSpPr/>
          <p:nvPr/>
        </p:nvGrpSpPr>
        <p:grpSpPr>
          <a:xfrm>
            <a:off x="992613" y="3533863"/>
            <a:ext cx="734400" cy="221700"/>
            <a:chOff x="992613" y="3533863"/>
            <a:chExt cx="734400" cy="221700"/>
          </a:xfrm>
        </p:grpSpPr>
        <p:sp>
          <p:nvSpPr>
            <p:cNvPr id="2716" name="Google Shape;2716;p94"/>
            <p:cNvSpPr/>
            <p:nvPr/>
          </p:nvSpPr>
          <p:spPr>
            <a:xfrm>
              <a:off x="9926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4"/>
            <p:cNvSpPr/>
            <p:nvPr/>
          </p:nvSpPr>
          <p:spPr>
            <a:xfrm>
              <a:off x="12374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4"/>
            <p:cNvSpPr/>
            <p:nvPr/>
          </p:nvSpPr>
          <p:spPr>
            <a:xfrm>
              <a:off x="14822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9" name="Google Shape;2719;p94"/>
          <p:cNvGrpSpPr/>
          <p:nvPr/>
        </p:nvGrpSpPr>
        <p:grpSpPr>
          <a:xfrm>
            <a:off x="2026944" y="3345902"/>
            <a:ext cx="737338" cy="890450"/>
            <a:chOff x="2026944" y="3345902"/>
            <a:chExt cx="737338" cy="890450"/>
          </a:xfrm>
        </p:grpSpPr>
        <p:grpSp>
          <p:nvGrpSpPr>
            <p:cNvPr id="2720" name="Google Shape;2720;p94"/>
            <p:cNvGrpSpPr/>
            <p:nvPr/>
          </p:nvGrpSpPr>
          <p:grpSpPr>
            <a:xfrm>
              <a:off x="2026944" y="3345902"/>
              <a:ext cx="734400" cy="221700"/>
              <a:chOff x="2659500" y="2822500"/>
              <a:chExt cx="734400" cy="221700"/>
            </a:xfrm>
          </p:grpSpPr>
          <p:sp>
            <p:nvSpPr>
              <p:cNvPr id="2721" name="Google Shape;2721;p94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94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94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4" name="Google Shape;2724;p94"/>
            <p:cNvGrpSpPr/>
            <p:nvPr/>
          </p:nvGrpSpPr>
          <p:grpSpPr>
            <a:xfrm>
              <a:off x="2026944" y="3569427"/>
              <a:ext cx="734400" cy="221700"/>
              <a:chOff x="2659500" y="2822500"/>
              <a:chExt cx="734400" cy="221700"/>
            </a:xfrm>
          </p:grpSpPr>
          <p:sp>
            <p:nvSpPr>
              <p:cNvPr id="2725" name="Google Shape;2725;p94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94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94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8" name="Google Shape;2728;p94"/>
            <p:cNvGrpSpPr/>
            <p:nvPr/>
          </p:nvGrpSpPr>
          <p:grpSpPr>
            <a:xfrm>
              <a:off x="2029881" y="3792952"/>
              <a:ext cx="734400" cy="221700"/>
              <a:chOff x="2659500" y="2822500"/>
              <a:chExt cx="734400" cy="221700"/>
            </a:xfrm>
          </p:grpSpPr>
          <p:sp>
            <p:nvSpPr>
              <p:cNvPr id="2729" name="Google Shape;2729;p94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94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94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2" name="Google Shape;2732;p94"/>
            <p:cNvGrpSpPr/>
            <p:nvPr/>
          </p:nvGrpSpPr>
          <p:grpSpPr>
            <a:xfrm>
              <a:off x="2029869" y="4014652"/>
              <a:ext cx="734400" cy="221700"/>
              <a:chOff x="2659500" y="2822500"/>
              <a:chExt cx="734400" cy="221700"/>
            </a:xfrm>
          </p:grpSpPr>
          <p:sp>
            <p:nvSpPr>
              <p:cNvPr id="2733" name="Google Shape;2733;p94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94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94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36" name="Google Shape;2736;p94"/>
          <p:cNvGrpSpPr/>
          <p:nvPr/>
        </p:nvGrpSpPr>
        <p:grpSpPr>
          <a:xfrm>
            <a:off x="3024569" y="2893759"/>
            <a:ext cx="737012" cy="877400"/>
            <a:chOff x="3024569" y="2893759"/>
            <a:chExt cx="737012" cy="877400"/>
          </a:xfrm>
        </p:grpSpPr>
        <p:grpSp>
          <p:nvGrpSpPr>
            <p:cNvPr id="2737" name="Google Shape;2737;p94"/>
            <p:cNvGrpSpPr/>
            <p:nvPr/>
          </p:nvGrpSpPr>
          <p:grpSpPr>
            <a:xfrm>
              <a:off x="3024569" y="2893759"/>
              <a:ext cx="734400" cy="221700"/>
              <a:chOff x="2659500" y="2822500"/>
              <a:chExt cx="734400" cy="221700"/>
            </a:xfrm>
          </p:grpSpPr>
          <p:sp>
            <p:nvSpPr>
              <p:cNvPr id="2738" name="Google Shape;2738;p94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94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94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1" name="Google Shape;2741;p94"/>
            <p:cNvGrpSpPr/>
            <p:nvPr/>
          </p:nvGrpSpPr>
          <p:grpSpPr>
            <a:xfrm>
              <a:off x="3027181" y="3115459"/>
              <a:ext cx="734400" cy="221700"/>
              <a:chOff x="2659500" y="2822500"/>
              <a:chExt cx="734400" cy="221700"/>
            </a:xfrm>
          </p:grpSpPr>
          <p:sp>
            <p:nvSpPr>
              <p:cNvPr id="2742" name="Google Shape;2742;p94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94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94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5" name="Google Shape;2745;p94"/>
            <p:cNvGrpSpPr/>
            <p:nvPr/>
          </p:nvGrpSpPr>
          <p:grpSpPr>
            <a:xfrm>
              <a:off x="3027181" y="3327759"/>
              <a:ext cx="734400" cy="221700"/>
              <a:chOff x="2659500" y="2822500"/>
              <a:chExt cx="734400" cy="221700"/>
            </a:xfrm>
          </p:grpSpPr>
          <p:sp>
            <p:nvSpPr>
              <p:cNvPr id="2746" name="Google Shape;2746;p94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94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94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9" name="Google Shape;2749;p94"/>
            <p:cNvGrpSpPr/>
            <p:nvPr/>
          </p:nvGrpSpPr>
          <p:grpSpPr>
            <a:xfrm>
              <a:off x="3027181" y="3549459"/>
              <a:ext cx="734400" cy="221700"/>
              <a:chOff x="2659500" y="2822500"/>
              <a:chExt cx="734400" cy="221700"/>
            </a:xfrm>
          </p:grpSpPr>
          <p:sp>
            <p:nvSpPr>
              <p:cNvPr id="2750" name="Google Shape;2750;p94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94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94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53" name="Google Shape;2753;p94"/>
          <p:cNvGrpSpPr/>
          <p:nvPr/>
        </p:nvGrpSpPr>
        <p:grpSpPr>
          <a:xfrm>
            <a:off x="4252788" y="2829488"/>
            <a:ext cx="489600" cy="665100"/>
            <a:chOff x="4252788" y="2829488"/>
            <a:chExt cx="489600" cy="665100"/>
          </a:xfrm>
        </p:grpSpPr>
        <p:sp>
          <p:nvSpPr>
            <p:cNvPr id="2754" name="Google Shape;2754;p94"/>
            <p:cNvSpPr/>
            <p:nvPr/>
          </p:nvSpPr>
          <p:spPr>
            <a:xfrm>
              <a:off x="4497588" y="305633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4"/>
            <p:cNvSpPr/>
            <p:nvPr/>
          </p:nvSpPr>
          <p:spPr>
            <a:xfrm>
              <a:off x="42527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4"/>
            <p:cNvSpPr/>
            <p:nvPr/>
          </p:nvSpPr>
          <p:spPr>
            <a:xfrm>
              <a:off x="44975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4"/>
            <p:cNvSpPr/>
            <p:nvPr/>
          </p:nvSpPr>
          <p:spPr>
            <a:xfrm>
              <a:off x="4252788" y="30511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4"/>
            <p:cNvSpPr/>
            <p:nvPr/>
          </p:nvSpPr>
          <p:spPr>
            <a:xfrm>
              <a:off x="42527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4"/>
            <p:cNvSpPr/>
            <p:nvPr/>
          </p:nvSpPr>
          <p:spPr>
            <a:xfrm>
              <a:off x="44975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0" name="Google Shape;2760;p94"/>
          <p:cNvGrpSpPr/>
          <p:nvPr/>
        </p:nvGrpSpPr>
        <p:grpSpPr>
          <a:xfrm>
            <a:off x="4268988" y="3716288"/>
            <a:ext cx="505375" cy="221700"/>
            <a:chOff x="4268988" y="3716288"/>
            <a:chExt cx="505375" cy="221700"/>
          </a:xfrm>
        </p:grpSpPr>
        <p:sp>
          <p:nvSpPr>
            <p:cNvPr id="2761" name="Google Shape;2761;p94"/>
            <p:cNvSpPr/>
            <p:nvPr/>
          </p:nvSpPr>
          <p:spPr>
            <a:xfrm>
              <a:off x="4268988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4"/>
            <p:cNvSpPr/>
            <p:nvPr/>
          </p:nvSpPr>
          <p:spPr>
            <a:xfrm>
              <a:off x="4529563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3" name="Google Shape;2763;p94"/>
          <p:cNvGrpSpPr/>
          <p:nvPr/>
        </p:nvGrpSpPr>
        <p:grpSpPr>
          <a:xfrm>
            <a:off x="5226675" y="3444200"/>
            <a:ext cx="489600" cy="890500"/>
            <a:chOff x="5226675" y="3444200"/>
            <a:chExt cx="489600" cy="890500"/>
          </a:xfrm>
        </p:grpSpPr>
        <p:grpSp>
          <p:nvGrpSpPr>
            <p:cNvPr id="2764" name="Google Shape;2764;p94"/>
            <p:cNvGrpSpPr/>
            <p:nvPr/>
          </p:nvGrpSpPr>
          <p:grpSpPr>
            <a:xfrm>
              <a:off x="5226675" y="3444200"/>
              <a:ext cx="489600" cy="221700"/>
              <a:chOff x="4761450" y="2839800"/>
              <a:chExt cx="489600" cy="221700"/>
            </a:xfrm>
          </p:grpSpPr>
          <p:sp>
            <p:nvSpPr>
              <p:cNvPr id="2765" name="Google Shape;2765;p94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94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7" name="Google Shape;2767;p94"/>
            <p:cNvGrpSpPr/>
            <p:nvPr/>
          </p:nvGrpSpPr>
          <p:grpSpPr>
            <a:xfrm>
              <a:off x="5226675" y="3669600"/>
              <a:ext cx="489600" cy="221700"/>
              <a:chOff x="4761450" y="2839800"/>
              <a:chExt cx="489600" cy="221700"/>
            </a:xfrm>
          </p:grpSpPr>
          <p:sp>
            <p:nvSpPr>
              <p:cNvPr id="2768" name="Google Shape;2768;p94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94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0" name="Google Shape;2770;p94"/>
            <p:cNvGrpSpPr/>
            <p:nvPr/>
          </p:nvGrpSpPr>
          <p:grpSpPr>
            <a:xfrm>
              <a:off x="5226675" y="3891300"/>
              <a:ext cx="489600" cy="221700"/>
              <a:chOff x="4761450" y="2839800"/>
              <a:chExt cx="489600" cy="221700"/>
            </a:xfrm>
          </p:grpSpPr>
          <p:sp>
            <p:nvSpPr>
              <p:cNvPr id="2771" name="Google Shape;2771;p94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94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3" name="Google Shape;2773;p94"/>
            <p:cNvGrpSpPr/>
            <p:nvPr/>
          </p:nvGrpSpPr>
          <p:grpSpPr>
            <a:xfrm>
              <a:off x="5226675" y="4113000"/>
              <a:ext cx="489600" cy="221700"/>
              <a:chOff x="4761450" y="2839800"/>
              <a:chExt cx="489600" cy="221700"/>
            </a:xfrm>
          </p:grpSpPr>
          <p:sp>
            <p:nvSpPr>
              <p:cNvPr id="2774" name="Google Shape;2774;p94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94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76" name="Google Shape;2776;p94"/>
          <p:cNvGrpSpPr/>
          <p:nvPr/>
        </p:nvGrpSpPr>
        <p:grpSpPr>
          <a:xfrm>
            <a:off x="6039308" y="2881760"/>
            <a:ext cx="490025" cy="892000"/>
            <a:chOff x="6039308" y="2881760"/>
            <a:chExt cx="490025" cy="892000"/>
          </a:xfrm>
        </p:grpSpPr>
        <p:grpSp>
          <p:nvGrpSpPr>
            <p:cNvPr id="2777" name="Google Shape;2777;p94"/>
            <p:cNvGrpSpPr/>
            <p:nvPr/>
          </p:nvGrpSpPr>
          <p:grpSpPr>
            <a:xfrm>
              <a:off x="6039733" y="2881760"/>
              <a:ext cx="489600" cy="221700"/>
              <a:chOff x="4761450" y="2839800"/>
              <a:chExt cx="489600" cy="221700"/>
            </a:xfrm>
          </p:grpSpPr>
          <p:sp>
            <p:nvSpPr>
              <p:cNvPr id="2778" name="Google Shape;2778;p94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94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0" name="Google Shape;2780;p94"/>
            <p:cNvGrpSpPr/>
            <p:nvPr/>
          </p:nvGrpSpPr>
          <p:grpSpPr>
            <a:xfrm>
              <a:off x="6039308" y="3103460"/>
              <a:ext cx="489600" cy="221700"/>
              <a:chOff x="4761450" y="2839800"/>
              <a:chExt cx="489600" cy="221700"/>
            </a:xfrm>
          </p:grpSpPr>
          <p:sp>
            <p:nvSpPr>
              <p:cNvPr id="2781" name="Google Shape;2781;p94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94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3" name="Google Shape;2783;p94"/>
            <p:cNvGrpSpPr/>
            <p:nvPr/>
          </p:nvGrpSpPr>
          <p:grpSpPr>
            <a:xfrm>
              <a:off x="6039308" y="3327760"/>
              <a:ext cx="489600" cy="221700"/>
              <a:chOff x="4761450" y="2839800"/>
              <a:chExt cx="489600" cy="221700"/>
            </a:xfrm>
          </p:grpSpPr>
          <p:sp>
            <p:nvSpPr>
              <p:cNvPr id="2784" name="Google Shape;2784;p94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94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6" name="Google Shape;2786;p94"/>
            <p:cNvGrpSpPr/>
            <p:nvPr/>
          </p:nvGrpSpPr>
          <p:grpSpPr>
            <a:xfrm>
              <a:off x="6039308" y="3552060"/>
              <a:ext cx="489600" cy="221700"/>
              <a:chOff x="4761450" y="2839800"/>
              <a:chExt cx="489600" cy="221700"/>
            </a:xfrm>
          </p:grpSpPr>
          <p:sp>
            <p:nvSpPr>
              <p:cNvPr id="2787" name="Google Shape;2787;p94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94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89" name="Google Shape;2789;p94"/>
          <p:cNvGrpSpPr/>
          <p:nvPr/>
        </p:nvGrpSpPr>
        <p:grpSpPr>
          <a:xfrm>
            <a:off x="6900913" y="2892965"/>
            <a:ext cx="528586" cy="521897"/>
            <a:chOff x="6900913" y="2892965"/>
            <a:chExt cx="528586" cy="521897"/>
          </a:xfrm>
        </p:grpSpPr>
        <p:sp>
          <p:nvSpPr>
            <p:cNvPr id="2790" name="Google Shape;2790;p94"/>
            <p:cNvSpPr/>
            <p:nvPr/>
          </p:nvSpPr>
          <p:spPr>
            <a:xfrm>
              <a:off x="7165199" y="315386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4"/>
            <p:cNvSpPr/>
            <p:nvPr/>
          </p:nvSpPr>
          <p:spPr>
            <a:xfrm>
              <a:off x="6900913" y="2892965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4"/>
            <p:cNvSpPr/>
            <p:nvPr/>
          </p:nvSpPr>
          <p:spPr>
            <a:xfrm>
              <a:off x="6900913" y="315386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3" name="Google Shape;2793;p94"/>
          <p:cNvSpPr/>
          <p:nvPr/>
        </p:nvSpPr>
        <p:spPr>
          <a:xfrm>
            <a:off x="7165199" y="2892965"/>
            <a:ext cx="264300" cy="261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4" name="Google Shape;2794;p94"/>
          <p:cNvGrpSpPr/>
          <p:nvPr/>
        </p:nvGrpSpPr>
        <p:grpSpPr>
          <a:xfrm>
            <a:off x="6941626" y="3758839"/>
            <a:ext cx="509087" cy="262188"/>
            <a:chOff x="6942288" y="3995051"/>
            <a:chExt cx="509087" cy="262188"/>
          </a:xfrm>
        </p:grpSpPr>
        <p:sp>
          <p:nvSpPr>
            <p:cNvPr id="2795" name="Google Shape;2795;p94"/>
            <p:cNvSpPr/>
            <p:nvPr/>
          </p:nvSpPr>
          <p:spPr>
            <a:xfrm>
              <a:off x="6942288" y="399505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4"/>
            <p:cNvSpPr/>
            <p:nvPr/>
          </p:nvSpPr>
          <p:spPr>
            <a:xfrm>
              <a:off x="7206575" y="3996239"/>
              <a:ext cx="2448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95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2802" name="Google Shape;2802;p95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2803" name="Google Shape;2803;p95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804" name="Google Shape;2804;p95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805" name="Google Shape;2805;p95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806" name="Google Shape;2806;p95"/>
            <p:cNvCxnSpPr>
              <a:stCxn id="2803" idx="6"/>
              <a:endCxn id="2805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7" name="Google Shape;2807;p95"/>
            <p:cNvCxnSpPr>
              <a:stCxn id="2804" idx="6"/>
              <a:endCxn id="2805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8" name="Google Shape;2808;p95"/>
            <p:cNvCxnSpPr>
              <a:stCxn id="2805" idx="6"/>
              <a:endCxn id="2809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10" name="Google Shape;2810;p95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811" name="Google Shape;2811;p95"/>
            <p:cNvCxnSpPr>
              <a:stCxn id="2803" idx="6"/>
              <a:endCxn id="2810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2" name="Google Shape;2812;p95"/>
            <p:cNvCxnSpPr>
              <a:stCxn id="2804" idx="6"/>
              <a:endCxn id="2810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13" name="Google Shape;2813;p95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814" name="Google Shape;2814;p95"/>
            <p:cNvCxnSpPr>
              <a:endCxn id="2813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5" name="Google Shape;2815;p95"/>
            <p:cNvCxnSpPr>
              <a:endCxn id="2813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6" name="Google Shape;2816;p95"/>
            <p:cNvCxnSpPr>
              <a:stCxn id="2805" idx="6"/>
              <a:endCxn id="2817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8" name="Google Shape;2818;p95"/>
            <p:cNvCxnSpPr>
              <a:stCxn id="2813" idx="6"/>
              <a:endCxn id="2817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9" name="Google Shape;2819;p95"/>
            <p:cNvCxnSpPr>
              <a:stCxn id="2810" idx="6"/>
              <a:endCxn id="2809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20" name="Google Shape;2820;p95"/>
            <p:cNvCxnSpPr>
              <a:stCxn id="2813" idx="6"/>
              <a:endCxn id="2809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09" name="Google Shape;2809;p95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817" name="Google Shape;2817;p95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821" name="Google Shape;2821;p95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2822" name="Google Shape;2822;p95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2823" name="Google Shape;2823;p95"/>
            <p:cNvCxnSpPr>
              <a:stCxn id="2809" idx="6"/>
              <a:endCxn id="2821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24" name="Google Shape;2824;p95"/>
            <p:cNvCxnSpPr>
              <a:stCxn id="2809" idx="6"/>
              <a:endCxn id="2822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25" name="Google Shape;2825;p95"/>
            <p:cNvCxnSpPr>
              <a:stCxn id="2817" idx="6"/>
              <a:endCxn id="2821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26" name="Google Shape;2826;p95"/>
            <p:cNvCxnSpPr>
              <a:stCxn id="2817" idx="6"/>
              <a:endCxn id="2822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827" name="Google Shape;2827;p95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95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9" name="Google Shape;2829;p95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0" name="Google Shape;2830;p95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1" name="Google Shape;2831;p95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95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3" name="Google Shape;2833;p95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4" name="Google Shape;2834;p95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95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6" name="Google Shape;2836;p95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7" name="Google Shape;2837;p95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8" name="Google Shape;2838;p95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9" name="Google Shape;2839;p95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0" name="Google Shape;2840;p95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1" name="Google Shape;2841;p95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2" name="Google Shape;2842;p95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3" name="Google Shape;2843;p95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4" name="Google Shape;2844;p95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5" name="Google Shape;2845;p95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6" name="Google Shape;2846;p95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95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8" name="Google Shape;2848;p95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95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0" name="Google Shape;2850;p95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1" name="Google Shape;2851;p95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2" name="Google Shape;2852;p95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95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54" name="Google Shape;2854;p95"/>
          <p:cNvCxnSpPr>
            <a:stCxn id="2810" idx="6"/>
            <a:endCxn id="2817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5" name="Google Shape;2855;p95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6" name="Google Shape;2856;p95"/>
          <p:cNvSpPr txBox="1"/>
          <p:nvPr>
            <p:ph type="title"/>
          </p:nvPr>
        </p:nvSpPr>
        <p:spPr>
          <a:xfrm>
            <a:off x="494925" y="1617500"/>
            <a:ext cx="26703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Dim(P) = ?</a:t>
            </a:r>
            <a:endParaRPr sz="2800"/>
          </a:p>
        </p:txBody>
      </p:sp>
      <p:grpSp>
        <p:nvGrpSpPr>
          <p:cNvPr id="2857" name="Google Shape;2857;p95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2858" name="Google Shape;2858;p95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2859" name="Google Shape;2859;p95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95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1" name="Google Shape;2861;p95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2862" name="Google Shape;2862;p95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95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4" name="Google Shape;2864;p95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2865" name="Google Shape;2865;p95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95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7" name="Google Shape;2867;p95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2868" name="Google Shape;2868;p95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95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70" name="Google Shape;2870;p95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2871" name="Google Shape;2871;p95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5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5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5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5" name="Google Shape;2875;p95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95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7" name="Google Shape;2877;p95"/>
          <p:cNvGrpSpPr/>
          <p:nvPr/>
        </p:nvGrpSpPr>
        <p:grpSpPr>
          <a:xfrm>
            <a:off x="992613" y="3533863"/>
            <a:ext cx="734400" cy="221700"/>
            <a:chOff x="992613" y="3533863"/>
            <a:chExt cx="734400" cy="221700"/>
          </a:xfrm>
        </p:grpSpPr>
        <p:sp>
          <p:nvSpPr>
            <p:cNvPr id="2878" name="Google Shape;2878;p95"/>
            <p:cNvSpPr/>
            <p:nvPr/>
          </p:nvSpPr>
          <p:spPr>
            <a:xfrm>
              <a:off x="9926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5"/>
            <p:cNvSpPr/>
            <p:nvPr/>
          </p:nvSpPr>
          <p:spPr>
            <a:xfrm>
              <a:off x="12374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5"/>
            <p:cNvSpPr/>
            <p:nvPr/>
          </p:nvSpPr>
          <p:spPr>
            <a:xfrm>
              <a:off x="14822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1" name="Google Shape;2881;p95"/>
          <p:cNvGrpSpPr/>
          <p:nvPr/>
        </p:nvGrpSpPr>
        <p:grpSpPr>
          <a:xfrm>
            <a:off x="2026944" y="3345902"/>
            <a:ext cx="737338" cy="890450"/>
            <a:chOff x="2026944" y="3345902"/>
            <a:chExt cx="737338" cy="890450"/>
          </a:xfrm>
        </p:grpSpPr>
        <p:grpSp>
          <p:nvGrpSpPr>
            <p:cNvPr id="2882" name="Google Shape;2882;p95"/>
            <p:cNvGrpSpPr/>
            <p:nvPr/>
          </p:nvGrpSpPr>
          <p:grpSpPr>
            <a:xfrm>
              <a:off x="2026944" y="3345902"/>
              <a:ext cx="734400" cy="221700"/>
              <a:chOff x="2659500" y="2822500"/>
              <a:chExt cx="734400" cy="221700"/>
            </a:xfrm>
          </p:grpSpPr>
          <p:sp>
            <p:nvSpPr>
              <p:cNvPr id="2883" name="Google Shape;2883;p95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95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95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6" name="Google Shape;2886;p95"/>
            <p:cNvGrpSpPr/>
            <p:nvPr/>
          </p:nvGrpSpPr>
          <p:grpSpPr>
            <a:xfrm>
              <a:off x="2026944" y="3569427"/>
              <a:ext cx="734400" cy="221700"/>
              <a:chOff x="2659500" y="2822500"/>
              <a:chExt cx="734400" cy="221700"/>
            </a:xfrm>
          </p:grpSpPr>
          <p:sp>
            <p:nvSpPr>
              <p:cNvPr id="2887" name="Google Shape;2887;p95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95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95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0" name="Google Shape;2890;p95"/>
            <p:cNvGrpSpPr/>
            <p:nvPr/>
          </p:nvGrpSpPr>
          <p:grpSpPr>
            <a:xfrm>
              <a:off x="2029881" y="3792952"/>
              <a:ext cx="734400" cy="221700"/>
              <a:chOff x="2659500" y="2822500"/>
              <a:chExt cx="734400" cy="221700"/>
            </a:xfrm>
          </p:grpSpPr>
          <p:sp>
            <p:nvSpPr>
              <p:cNvPr id="2891" name="Google Shape;2891;p95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95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95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4" name="Google Shape;2894;p95"/>
            <p:cNvGrpSpPr/>
            <p:nvPr/>
          </p:nvGrpSpPr>
          <p:grpSpPr>
            <a:xfrm>
              <a:off x="2029869" y="4014652"/>
              <a:ext cx="734400" cy="221700"/>
              <a:chOff x="2659500" y="2822500"/>
              <a:chExt cx="734400" cy="221700"/>
            </a:xfrm>
          </p:grpSpPr>
          <p:sp>
            <p:nvSpPr>
              <p:cNvPr id="2895" name="Google Shape;2895;p95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95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95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98" name="Google Shape;2898;p95"/>
          <p:cNvGrpSpPr/>
          <p:nvPr/>
        </p:nvGrpSpPr>
        <p:grpSpPr>
          <a:xfrm>
            <a:off x="3024569" y="2893759"/>
            <a:ext cx="737012" cy="877400"/>
            <a:chOff x="3024569" y="2893759"/>
            <a:chExt cx="737012" cy="877400"/>
          </a:xfrm>
        </p:grpSpPr>
        <p:grpSp>
          <p:nvGrpSpPr>
            <p:cNvPr id="2899" name="Google Shape;2899;p95"/>
            <p:cNvGrpSpPr/>
            <p:nvPr/>
          </p:nvGrpSpPr>
          <p:grpSpPr>
            <a:xfrm>
              <a:off x="3024569" y="2893759"/>
              <a:ext cx="734400" cy="221700"/>
              <a:chOff x="2659500" y="2822500"/>
              <a:chExt cx="734400" cy="221700"/>
            </a:xfrm>
          </p:grpSpPr>
          <p:sp>
            <p:nvSpPr>
              <p:cNvPr id="2900" name="Google Shape;2900;p95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95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95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3" name="Google Shape;2903;p95"/>
            <p:cNvGrpSpPr/>
            <p:nvPr/>
          </p:nvGrpSpPr>
          <p:grpSpPr>
            <a:xfrm>
              <a:off x="3027181" y="3115459"/>
              <a:ext cx="734400" cy="221700"/>
              <a:chOff x="2659500" y="2822500"/>
              <a:chExt cx="734400" cy="221700"/>
            </a:xfrm>
          </p:grpSpPr>
          <p:sp>
            <p:nvSpPr>
              <p:cNvPr id="2904" name="Google Shape;2904;p95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95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95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7" name="Google Shape;2907;p95"/>
            <p:cNvGrpSpPr/>
            <p:nvPr/>
          </p:nvGrpSpPr>
          <p:grpSpPr>
            <a:xfrm>
              <a:off x="3027181" y="3327759"/>
              <a:ext cx="734400" cy="221700"/>
              <a:chOff x="2659500" y="2822500"/>
              <a:chExt cx="734400" cy="221700"/>
            </a:xfrm>
          </p:grpSpPr>
          <p:sp>
            <p:nvSpPr>
              <p:cNvPr id="2908" name="Google Shape;2908;p95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95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95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1" name="Google Shape;2911;p95"/>
            <p:cNvGrpSpPr/>
            <p:nvPr/>
          </p:nvGrpSpPr>
          <p:grpSpPr>
            <a:xfrm>
              <a:off x="3027181" y="3549459"/>
              <a:ext cx="734400" cy="221700"/>
              <a:chOff x="2659500" y="2822500"/>
              <a:chExt cx="734400" cy="221700"/>
            </a:xfrm>
          </p:grpSpPr>
          <p:sp>
            <p:nvSpPr>
              <p:cNvPr id="2912" name="Google Shape;2912;p95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95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95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15" name="Google Shape;2915;p95"/>
          <p:cNvGrpSpPr/>
          <p:nvPr/>
        </p:nvGrpSpPr>
        <p:grpSpPr>
          <a:xfrm>
            <a:off x="4252788" y="2829488"/>
            <a:ext cx="489600" cy="665100"/>
            <a:chOff x="4252788" y="2829488"/>
            <a:chExt cx="489600" cy="665100"/>
          </a:xfrm>
        </p:grpSpPr>
        <p:sp>
          <p:nvSpPr>
            <p:cNvPr id="2916" name="Google Shape;2916;p95"/>
            <p:cNvSpPr/>
            <p:nvPr/>
          </p:nvSpPr>
          <p:spPr>
            <a:xfrm>
              <a:off x="4497588" y="305633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5"/>
            <p:cNvSpPr/>
            <p:nvPr/>
          </p:nvSpPr>
          <p:spPr>
            <a:xfrm>
              <a:off x="42527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5"/>
            <p:cNvSpPr/>
            <p:nvPr/>
          </p:nvSpPr>
          <p:spPr>
            <a:xfrm>
              <a:off x="44975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5"/>
            <p:cNvSpPr/>
            <p:nvPr/>
          </p:nvSpPr>
          <p:spPr>
            <a:xfrm>
              <a:off x="4252788" y="30511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5"/>
            <p:cNvSpPr/>
            <p:nvPr/>
          </p:nvSpPr>
          <p:spPr>
            <a:xfrm>
              <a:off x="42527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5"/>
            <p:cNvSpPr/>
            <p:nvPr/>
          </p:nvSpPr>
          <p:spPr>
            <a:xfrm>
              <a:off x="44975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2" name="Google Shape;2922;p95"/>
          <p:cNvGrpSpPr/>
          <p:nvPr/>
        </p:nvGrpSpPr>
        <p:grpSpPr>
          <a:xfrm>
            <a:off x="4268988" y="3716288"/>
            <a:ext cx="505375" cy="221700"/>
            <a:chOff x="4268988" y="3716288"/>
            <a:chExt cx="505375" cy="221700"/>
          </a:xfrm>
        </p:grpSpPr>
        <p:sp>
          <p:nvSpPr>
            <p:cNvPr id="2923" name="Google Shape;2923;p95"/>
            <p:cNvSpPr/>
            <p:nvPr/>
          </p:nvSpPr>
          <p:spPr>
            <a:xfrm>
              <a:off x="4268988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5"/>
            <p:cNvSpPr/>
            <p:nvPr/>
          </p:nvSpPr>
          <p:spPr>
            <a:xfrm>
              <a:off x="4529563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5" name="Google Shape;2925;p95"/>
          <p:cNvGrpSpPr/>
          <p:nvPr/>
        </p:nvGrpSpPr>
        <p:grpSpPr>
          <a:xfrm>
            <a:off x="5226675" y="3444200"/>
            <a:ext cx="489600" cy="890500"/>
            <a:chOff x="5226675" y="3444200"/>
            <a:chExt cx="489600" cy="890500"/>
          </a:xfrm>
        </p:grpSpPr>
        <p:grpSp>
          <p:nvGrpSpPr>
            <p:cNvPr id="2926" name="Google Shape;2926;p95"/>
            <p:cNvGrpSpPr/>
            <p:nvPr/>
          </p:nvGrpSpPr>
          <p:grpSpPr>
            <a:xfrm>
              <a:off x="5226675" y="3444200"/>
              <a:ext cx="489600" cy="221700"/>
              <a:chOff x="4761450" y="2839800"/>
              <a:chExt cx="489600" cy="221700"/>
            </a:xfrm>
          </p:grpSpPr>
          <p:sp>
            <p:nvSpPr>
              <p:cNvPr id="2927" name="Google Shape;2927;p95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95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9" name="Google Shape;2929;p95"/>
            <p:cNvGrpSpPr/>
            <p:nvPr/>
          </p:nvGrpSpPr>
          <p:grpSpPr>
            <a:xfrm>
              <a:off x="5226675" y="3669600"/>
              <a:ext cx="489600" cy="221700"/>
              <a:chOff x="4761450" y="2839800"/>
              <a:chExt cx="489600" cy="221700"/>
            </a:xfrm>
          </p:grpSpPr>
          <p:sp>
            <p:nvSpPr>
              <p:cNvPr id="2930" name="Google Shape;2930;p95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95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2" name="Google Shape;2932;p95"/>
            <p:cNvGrpSpPr/>
            <p:nvPr/>
          </p:nvGrpSpPr>
          <p:grpSpPr>
            <a:xfrm>
              <a:off x="5226675" y="3891300"/>
              <a:ext cx="489600" cy="221700"/>
              <a:chOff x="4761450" y="2839800"/>
              <a:chExt cx="489600" cy="221700"/>
            </a:xfrm>
          </p:grpSpPr>
          <p:sp>
            <p:nvSpPr>
              <p:cNvPr id="2933" name="Google Shape;2933;p95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95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5" name="Google Shape;2935;p95"/>
            <p:cNvGrpSpPr/>
            <p:nvPr/>
          </p:nvGrpSpPr>
          <p:grpSpPr>
            <a:xfrm>
              <a:off x="5226675" y="4113000"/>
              <a:ext cx="489600" cy="221700"/>
              <a:chOff x="4761450" y="2839800"/>
              <a:chExt cx="489600" cy="221700"/>
            </a:xfrm>
          </p:grpSpPr>
          <p:sp>
            <p:nvSpPr>
              <p:cNvPr id="2936" name="Google Shape;2936;p95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95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38" name="Google Shape;2938;p95"/>
          <p:cNvGrpSpPr/>
          <p:nvPr/>
        </p:nvGrpSpPr>
        <p:grpSpPr>
          <a:xfrm>
            <a:off x="6039308" y="2881760"/>
            <a:ext cx="490025" cy="892000"/>
            <a:chOff x="6039308" y="2881760"/>
            <a:chExt cx="490025" cy="892000"/>
          </a:xfrm>
        </p:grpSpPr>
        <p:grpSp>
          <p:nvGrpSpPr>
            <p:cNvPr id="2939" name="Google Shape;2939;p95"/>
            <p:cNvGrpSpPr/>
            <p:nvPr/>
          </p:nvGrpSpPr>
          <p:grpSpPr>
            <a:xfrm>
              <a:off x="6039733" y="2881760"/>
              <a:ext cx="489600" cy="221700"/>
              <a:chOff x="4761450" y="2839800"/>
              <a:chExt cx="489600" cy="221700"/>
            </a:xfrm>
          </p:grpSpPr>
          <p:sp>
            <p:nvSpPr>
              <p:cNvPr id="2940" name="Google Shape;2940;p95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95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2" name="Google Shape;2942;p95"/>
            <p:cNvGrpSpPr/>
            <p:nvPr/>
          </p:nvGrpSpPr>
          <p:grpSpPr>
            <a:xfrm>
              <a:off x="6039308" y="3103460"/>
              <a:ext cx="489600" cy="221700"/>
              <a:chOff x="4761450" y="2839800"/>
              <a:chExt cx="489600" cy="221700"/>
            </a:xfrm>
          </p:grpSpPr>
          <p:sp>
            <p:nvSpPr>
              <p:cNvPr id="2943" name="Google Shape;2943;p95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95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5" name="Google Shape;2945;p95"/>
            <p:cNvGrpSpPr/>
            <p:nvPr/>
          </p:nvGrpSpPr>
          <p:grpSpPr>
            <a:xfrm>
              <a:off x="6039308" y="3327760"/>
              <a:ext cx="489600" cy="221700"/>
              <a:chOff x="4761450" y="2839800"/>
              <a:chExt cx="489600" cy="221700"/>
            </a:xfrm>
          </p:grpSpPr>
          <p:sp>
            <p:nvSpPr>
              <p:cNvPr id="2946" name="Google Shape;2946;p95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95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8" name="Google Shape;2948;p95"/>
            <p:cNvGrpSpPr/>
            <p:nvPr/>
          </p:nvGrpSpPr>
          <p:grpSpPr>
            <a:xfrm>
              <a:off x="6039308" y="3552060"/>
              <a:ext cx="489600" cy="221700"/>
              <a:chOff x="4761450" y="2839800"/>
              <a:chExt cx="489600" cy="221700"/>
            </a:xfrm>
          </p:grpSpPr>
          <p:sp>
            <p:nvSpPr>
              <p:cNvPr id="2949" name="Google Shape;2949;p95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95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51" name="Google Shape;2951;p95"/>
          <p:cNvGrpSpPr/>
          <p:nvPr/>
        </p:nvGrpSpPr>
        <p:grpSpPr>
          <a:xfrm>
            <a:off x="6900913" y="2892965"/>
            <a:ext cx="528586" cy="521897"/>
            <a:chOff x="6900913" y="2892965"/>
            <a:chExt cx="528586" cy="521897"/>
          </a:xfrm>
        </p:grpSpPr>
        <p:sp>
          <p:nvSpPr>
            <p:cNvPr id="2952" name="Google Shape;2952;p95"/>
            <p:cNvSpPr/>
            <p:nvPr/>
          </p:nvSpPr>
          <p:spPr>
            <a:xfrm>
              <a:off x="7165199" y="315386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95"/>
            <p:cNvSpPr/>
            <p:nvPr/>
          </p:nvSpPr>
          <p:spPr>
            <a:xfrm>
              <a:off x="6900913" y="2892965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95"/>
            <p:cNvSpPr/>
            <p:nvPr/>
          </p:nvSpPr>
          <p:spPr>
            <a:xfrm>
              <a:off x="6900913" y="315386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5" name="Google Shape;2955;p95"/>
          <p:cNvSpPr/>
          <p:nvPr/>
        </p:nvSpPr>
        <p:spPr>
          <a:xfrm>
            <a:off x="7165199" y="2892965"/>
            <a:ext cx="264300" cy="261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6" name="Google Shape;2956;p95"/>
          <p:cNvGrpSpPr/>
          <p:nvPr/>
        </p:nvGrpSpPr>
        <p:grpSpPr>
          <a:xfrm>
            <a:off x="6941626" y="3758839"/>
            <a:ext cx="509087" cy="262188"/>
            <a:chOff x="6942288" y="3995051"/>
            <a:chExt cx="509087" cy="262188"/>
          </a:xfrm>
        </p:grpSpPr>
        <p:sp>
          <p:nvSpPr>
            <p:cNvPr id="2957" name="Google Shape;2957;p95"/>
            <p:cNvSpPr/>
            <p:nvPr/>
          </p:nvSpPr>
          <p:spPr>
            <a:xfrm>
              <a:off x="6942288" y="399505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95"/>
            <p:cNvSpPr/>
            <p:nvPr/>
          </p:nvSpPr>
          <p:spPr>
            <a:xfrm>
              <a:off x="7206575" y="3996239"/>
              <a:ext cx="2448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9" name="Google Shape;2959;p95"/>
          <p:cNvGrpSpPr/>
          <p:nvPr/>
        </p:nvGrpSpPr>
        <p:grpSpPr>
          <a:xfrm>
            <a:off x="7747118" y="3360114"/>
            <a:ext cx="530535" cy="1038334"/>
            <a:chOff x="7747118" y="3360114"/>
            <a:chExt cx="530535" cy="1038334"/>
          </a:xfrm>
        </p:grpSpPr>
        <p:grpSp>
          <p:nvGrpSpPr>
            <p:cNvPr id="2960" name="Google Shape;2960;p95"/>
            <p:cNvGrpSpPr/>
            <p:nvPr/>
          </p:nvGrpSpPr>
          <p:grpSpPr>
            <a:xfrm>
              <a:off x="7747118" y="3360114"/>
              <a:ext cx="528572" cy="260897"/>
              <a:chOff x="6546825" y="3449400"/>
              <a:chExt cx="489600" cy="221700"/>
            </a:xfrm>
          </p:grpSpPr>
          <p:sp>
            <p:nvSpPr>
              <p:cNvPr id="2961" name="Google Shape;2961;p95"/>
              <p:cNvSpPr/>
              <p:nvPr/>
            </p:nvSpPr>
            <p:spPr>
              <a:xfrm>
                <a:off x="65468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95"/>
              <p:cNvSpPr/>
              <p:nvPr/>
            </p:nvSpPr>
            <p:spPr>
              <a:xfrm>
                <a:off x="67916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3" name="Google Shape;2963;p95"/>
            <p:cNvGrpSpPr/>
            <p:nvPr/>
          </p:nvGrpSpPr>
          <p:grpSpPr>
            <a:xfrm>
              <a:off x="7747118" y="3621001"/>
              <a:ext cx="530535" cy="260897"/>
              <a:chOff x="6556759" y="3449400"/>
              <a:chExt cx="491418" cy="221700"/>
            </a:xfrm>
          </p:grpSpPr>
          <p:sp>
            <p:nvSpPr>
              <p:cNvPr id="2964" name="Google Shape;2964;p95"/>
              <p:cNvSpPr/>
              <p:nvPr/>
            </p:nvSpPr>
            <p:spPr>
              <a:xfrm>
                <a:off x="6556759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95"/>
              <p:cNvSpPr/>
              <p:nvPr/>
            </p:nvSpPr>
            <p:spPr>
              <a:xfrm>
                <a:off x="6803377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6" name="Google Shape;2966;p95"/>
            <p:cNvGrpSpPr/>
            <p:nvPr/>
          </p:nvGrpSpPr>
          <p:grpSpPr>
            <a:xfrm>
              <a:off x="7747131" y="3881901"/>
              <a:ext cx="528572" cy="260897"/>
              <a:chOff x="6546825" y="3449400"/>
              <a:chExt cx="489600" cy="221700"/>
            </a:xfrm>
          </p:grpSpPr>
          <p:sp>
            <p:nvSpPr>
              <p:cNvPr id="2967" name="Google Shape;2967;p95"/>
              <p:cNvSpPr/>
              <p:nvPr/>
            </p:nvSpPr>
            <p:spPr>
              <a:xfrm>
                <a:off x="65468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95"/>
              <p:cNvSpPr/>
              <p:nvPr/>
            </p:nvSpPr>
            <p:spPr>
              <a:xfrm>
                <a:off x="67916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9" name="Google Shape;2969;p95"/>
            <p:cNvGrpSpPr/>
            <p:nvPr/>
          </p:nvGrpSpPr>
          <p:grpSpPr>
            <a:xfrm>
              <a:off x="7747118" y="4137551"/>
              <a:ext cx="528572" cy="260897"/>
              <a:chOff x="6546825" y="3459512"/>
              <a:chExt cx="489600" cy="221700"/>
            </a:xfrm>
          </p:grpSpPr>
          <p:sp>
            <p:nvSpPr>
              <p:cNvPr id="2970" name="Google Shape;2970;p95"/>
              <p:cNvSpPr/>
              <p:nvPr/>
            </p:nvSpPr>
            <p:spPr>
              <a:xfrm>
                <a:off x="6546825" y="3459512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95"/>
              <p:cNvSpPr/>
              <p:nvPr/>
            </p:nvSpPr>
            <p:spPr>
              <a:xfrm>
                <a:off x="6791625" y="3459512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96"/>
          <p:cNvSpPr txBox="1"/>
          <p:nvPr>
            <p:ph type="title"/>
          </p:nvPr>
        </p:nvSpPr>
        <p:spPr>
          <a:xfrm>
            <a:off x="258600" y="6502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Mini-batch = 4</a:t>
            </a:r>
            <a:endParaRPr sz="2800"/>
          </a:p>
        </p:txBody>
      </p:sp>
      <p:grpSp>
        <p:nvGrpSpPr>
          <p:cNvPr id="2977" name="Google Shape;2977;p96"/>
          <p:cNvGrpSpPr/>
          <p:nvPr/>
        </p:nvGrpSpPr>
        <p:grpSpPr>
          <a:xfrm>
            <a:off x="4391975" y="302150"/>
            <a:ext cx="4240507" cy="1806881"/>
            <a:chOff x="4471850" y="371025"/>
            <a:chExt cx="4240507" cy="1806881"/>
          </a:xfrm>
        </p:grpSpPr>
        <p:sp>
          <p:nvSpPr>
            <p:cNvPr id="2978" name="Google Shape;2978;p96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979" name="Google Shape;2979;p96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980" name="Google Shape;2980;p96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981" name="Google Shape;2981;p96"/>
            <p:cNvCxnSpPr>
              <a:stCxn id="2978" idx="6"/>
              <a:endCxn id="2980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82" name="Google Shape;2982;p96"/>
            <p:cNvCxnSpPr>
              <a:stCxn id="2979" idx="6"/>
              <a:endCxn id="2980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83" name="Google Shape;2983;p96"/>
            <p:cNvCxnSpPr>
              <a:stCxn id="2980" idx="6"/>
              <a:endCxn id="2984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85" name="Google Shape;2985;p96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986" name="Google Shape;2986;p96"/>
            <p:cNvCxnSpPr>
              <a:stCxn id="2978" idx="6"/>
              <a:endCxn id="2985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87" name="Google Shape;2987;p96"/>
            <p:cNvCxnSpPr>
              <a:stCxn id="2979" idx="6"/>
              <a:endCxn id="2985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88" name="Google Shape;2988;p96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989" name="Google Shape;2989;p96"/>
            <p:cNvCxnSpPr>
              <a:endCxn id="2988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0" name="Google Shape;2990;p96"/>
            <p:cNvCxnSpPr>
              <a:endCxn id="2988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1" name="Google Shape;2991;p96"/>
            <p:cNvCxnSpPr>
              <a:stCxn id="2980" idx="6"/>
              <a:endCxn id="2992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3" name="Google Shape;2993;p96"/>
            <p:cNvCxnSpPr>
              <a:stCxn id="2988" idx="6"/>
              <a:endCxn id="2992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4" name="Google Shape;2994;p96"/>
            <p:cNvCxnSpPr>
              <a:stCxn id="2985" idx="6"/>
              <a:endCxn id="2984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5" name="Google Shape;2995;p96"/>
            <p:cNvCxnSpPr>
              <a:stCxn id="2988" idx="6"/>
              <a:endCxn id="2984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84" name="Google Shape;2984;p96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992" name="Google Shape;2992;p96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996" name="Google Shape;2996;p96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sp>
          <p:nvSpPr>
            <p:cNvPr id="2997" name="Google Shape;2997;p96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</a:t>
              </a:r>
              <a:endParaRPr/>
            </a:p>
          </p:txBody>
        </p:sp>
        <p:cxnSp>
          <p:nvCxnSpPr>
            <p:cNvPr id="2998" name="Google Shape;2998;p96"/>
            <p:cNvCxnSpPr>
              <a:stCxn id="2984" idx="6"/>
              <a:endCxn id="2996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9" name="Google Shape;2999;p96"/>
            <p:cNvCxnSpPr>
              <a:stCxn id="2984" idx="6"/>
              <a:endCxn id="2997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00" name="Google Shape;3000;p96"/>
            <p:cNvCxnSpPr>
              <a:stCxn id="2992" idx="6"/>
              <a:endCxn id="2996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01" name="Google Shape;3001;p96"/>
            <p:cNvCxnSpPr>
              <a:stCxn id="2992" idx="6"/>
              <a:endCxn id="2997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02" name="Google Shape;3002;p96"/>
          <p:cNvSpPr/>
          <p:nvPr/>
        </p:nvSpPr>
        <p:spPr>
          <a:xfrm>
            <a:off x="678725" y="2437625"/>
            <a:ext cx="2246400" cy="22278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96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4" name="Google Shape;3004;p96"/>
          <p:cNvGrpSpPr/>
          <p:nvPr/>
        </p:nvGrpSpPr>
        <p:grpSpPr>
          <a:xfrm>
            <a:off x="992613" y="2828013"/>
            <a:ext cx="734400" cy="443400"/>
            <a:chOff x="992613" y="2828013"/>
            <a:chExt cx="734400" cy="443400"/>
          </a:xfrm>
        </p:grpSpPr>
        <p:sp>
          <p:nvSpPr>
            <p:cNvPr id="3005" name="Google Shape;3005;p96"/>
            <p:cNvSpPr/>
            <p:nvPr/>
          </p:nvSpPr>
          <p:spPr>
            <a:xfrm>
              <a:off x="9926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96"/>
            <p:cNvSpPr/>
            <p:nvPr/>
          </p:nvSpPr>
          <p:spPr>
            <a:xfrm>
              <a:off x="1482213" y="28280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96"/>
            <p:cNvSpPr/>
            <p:nvPr/>
          </p:nvSpPr>
          <p:spPr>
            <a:xfrm>
              <a:off x="9926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96"/>
            <p:cNvSpPr/>
            <p:nvPr/>
          </p:nvSpPr>
          <p:spPr>
            <a:xfrm>
              <a:off x="1237413" y="304971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9" name="Google Shape;3009;p96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96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1" name="Google Shape;3011;p96"/>
          <p:cNvSpPr txBox="1"/>
          <p:nvPr/>
        </p:nvSpPr>
        <p:spPr>
          <a:xfrm>
            <a:off x="2245413" y="42399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2" name="Google Shape;3012;p96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3" name="Google Shape;3013;p96"/>
          <p:cNvSpPr/>
          <p:nvPr/>
        </p:nvSpPr>
        <p:spPr>
          <a:xfrm>
            <a:off x="3863650" y="2437625"/>
            <a:ext cx="2028000" cy="2198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4" name="Google Shape;3014;p96"/>
          <p:cNvGrpSpPr/>
          <p:nvPr/>
        </p:nvGrpSpPr>
        <p:grpSpPr>
          <a:xfrm>
            <a:off x="4252788" y="2829488"/>
            <a:ext cx="489600" cy="665100"/>
            <a:chOff x="4252788" y="2829488"/>
            <a:chExt cx="489600" cy="665100"/>
          </a:xfrm>
        </p:grpSpPr>
        <p:sp>
          <p:nvSpPr>
            <p:cNvPr id="3015" name="Google Shape;3015;p96"/>
            <p:cNvSpPr/>
            <p:nvPr/>
          </p:nvSpPr>
          <p:spPr>
            <a:xfrm>
              <a:off x="4497588" y="305633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96"/>
            <p:cNvSpPr/>
            <p:nvPr/>
          </p:nvSpPr>
          <p:spPr>
            <a:xfrm>
              <a:off x="42527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96"/>
            <p:cNvSpPr/>
            <p:nvPr/>
          </p:nvSpPr>
          <p:spPr>
            <a:xfrm>
              <a:off x="4497588" y="28294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96"/>
            <p:cNvSpPr/>
            <p:nvPr/>
          </p:nvSpPr>
          <p:spPr>
            <a:xfrm>
              <a:off x="4252788" y="30511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96"/>
            <p:cNvSpPr/>
            <p:nvPr/>
          </p:nvSpPr>
          <p:spPr>
            <a:xfrm>
              <a:off x="42527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96"/>
            <p:cNvSpPr/>
            <p:nvPr/>
          </p:nvSpPr>
          <p:spPr>
            <a:xfrm>
              <a:off x="4497588" y="32728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1" name="Google Shape;3021;p96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2" name="Google Shape;3022;p96"/>
          <p:cNvSpPr txBox="1"/>
          <p:nvPr/>
        </p:nvSpPr>
        <p:spPr>
          <a:xfrm>
            <a:off x="5319835" y="4239988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3" name="Google Shape;3023;p96"/>
          <p:cNvSpPr/>
          <p:nvPr/>
        </p:nvSpPr>
        <p:spPr>
          <a:xfrm>
            <a:off x="6671208" y="2455681"/>
            <a:ext cx="1722000" cy="21987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96"/>
          <p:cNvSpPr/>
          <p:nvPr/>
        </p:nvSpPr>
        <p:spPr>
          <a:xfrm>
            <a:off x="7165199" y="2892965"/>
            <a:ext cx="264300" cy="261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5" name="Google Shape;3025;p96"/>
          <p:cNvGrpSpPr/>
          <p:nvPr/>
        </p:nvGrpSpPr>
        <p:grpSpPr>
          <a:xfrm>
            <a:off x="6900913" y="2892965"/>
            <a:ext cx="528586" cy="521897"/>
            <a:chOff x="6900913" y="2892965"/>
            <a:chExt cx="528586" cy="521897"/>
          </a:xfrm>
        </p:grpSpPr>
        <p:sp>
          <p:nvSpPr>
            <p:cNvPr id="3026" name="Google Shape;3026;p96"/>
            <p:cNvSpPr/>
            <p:nvPr/>
          </p:nvSpPr>
          <p:spPr>
            <a:xfrm>
              <a:off x="7165199" y="315386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96"/>
            <p:cNvSpPr/>
            <p:nvPr/>
          </p:nvSpPr>
          <p:spPr>
            <a:xfrm>
              <a:off x="6900913" y="2892965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96"/>
            <p:cNvSpPr/>
            <p:nvPr/>
          </p:nvSpPr>
          <p:spPr>
            <a:xfrm>
              <a:off x="6900913" y="315386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9" name="Google Shape;3029;p96"/>
          <p:cNvSpPr txBox="1"/>
          <p:nvPr/>
        </p:nvSpPr>
        <p:spPr>
          <a:xfrm>
            <a:off x="6851414" y="2488396"/>
            <a:ext cx="743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0" name="Google Shape;3030;p96"/>
          <p:cNvSpPr txBox="1"/>
          <p:nvPr/>
        </p:nvSpPr>
        <p:spPr>
          <a:xfrm>
            <a:off x="7400113" y="2494264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1" name="Google Shape;3031;p96"/>
          <p:cNvSpPr txBox="1"/>
          <p:nvPr/>
        </p:nvSpPr>
        <p:spPr>
          <a:xfrm>
            <a:off x="7885900" y="43154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32" name="Google Shape;3032;p96"/>
          <p:cNvGrpSpPr/>
          <p:nvPr/>
        </p:nvGrpSpPr>
        <p:grpSpPr>
          <a:xfrm>
            <a:off x="992613" y="3533863"/>
            <a:ext cx="734400" cy="221700"/>
            <a:chOff x="992613" y="3533863"/>
            <a:chExt cx="734400" cy="221700"/>
          </a:xfrm>
        </p:grpSpPr>
        <p:sp>
          <p:nvSpPr>
            <p:cNvPr id="3033" name="Google Shape;3033;p96"/>
            <p:cNvSpPr/>
            <p:nvPr/>
          </p:nvSpPr>
          <p:spPr>
            <a:xfrm>
              <a:off x="9926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96"/>
            <p:cNvSpPr/>
            <p:nvPr/>
          </p:nvSpPr>
          <p:spPr>
            <a:xfrm>
              <a:off x="12374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96"/>
            <p:cNvSpPr/>
            <p:nvPr/>
          </p:nvSpPr>
          <p:spPr>
            <a:xfrm>
              <a:off x="1482213" y="3533863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6" name="Google Shape;3036;p96"/>
          <p:cNvGrpSpPr/>
          <p:nvPr/>
        </p:nvGrpSpPr>
        <p:grpSpPr>
          <a:xfrm>
            <a:off x="4268988" y="3716288"/>
            <a:ext cx="505375" cy="221700"/>
            <a:chOff x="4268988" y="3716288"/>
            <a:chExt cx="505375" cy="221700"/>
          </a:xfrm>
        </p:grpSpPr>
        <p:sp>
          <p:nvSpPr>
            <p:cNvPr id="3037" name="Google Shape;3037;p96"/>
            <p:cNvSpPr/>
            <p:nvPr/>
          </p:nvSpPr>
          <p:spPr>
            <a:xfrm>
              <a:off x="4268988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96"/>
            <p:cNvSpPr/>
            <p:nvPr/>
          </p:nvSpPr>
          <p:spPr>
            <a:xfrm>
              <a:off x="4529563" y="3716288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9" name="Google Shape;3039;p96"/>
          <p:cNvGrpSpPr/>
          <p:nvPr/>
        </p:nvGrpSpPr>
        <p:grpSpPr>
          <a:xfrm>
            <a:off x="6941626" y="3758839"/>
            <a:ext cx="509087" cy="262188"/>
            <a:chOff x="6942288" y="3995051"/>
            <a:chExt cx="509087" cy="262188"/>
          </a:xfrm>
        </p:grpSpPr>
        <p:sp>
          <p:nvSpPr>
            <p:cNvPr id="3040" name="Google Shape;3040;p96"/>
            <p:cNvSpPr/>
            <p:nvPr/>
          </p:nvSpPr>
          <p:spPr>
            <a:xfrm>
              <a:off x="6942288" y="399505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96"/>
            <p:cNvSpPr/>
            <p:nvPr/>
          </p:nvSpPr>
          <p:spPr>
            <a:xfrm>
              <a:off x="7206575" y="3996239"/>
              <a:ext cx="2448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2" name="Google Shape;3042;p96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3" name="Google Shape;3043;p96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4" name="Google Shape;3044;p96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5" name="Google Shape;3045;p96"/>
          <p:cNvSpPr txBox="1"/>
          <p:nvPr/>
        </p:nvSpPr>
        <p:spPr>
          <a:xfrm>
            <a:off x="596173" y="2968450"/>
            <a:ext cx="489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6" name="Google Shape;3046;p96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7" name="Google Shape;3047;p96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8" name="Google Shape;3048;p96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9" name="Google Shape;3049;p96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0" name="Google Shape;3050;p96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96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2" name="Google Shape;3052;p96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96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4" name="Google Shape;3054;p96"/>
          <p:cNvSpPr txBox="1"/>
          <p:nvPr/>
        </p:nvSpPr>
        <p:spPr>
          <a:xfrm>
            <a:off x="6851927" y="34764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5" name="Google Shape;3055;p96"/>
          <p:cNvSpPr txBox="1"/>
          <p:nvPr/>
        </p:nvSpPr>
        <p:spPr>
          <a:xfrm>
            <a:off x="8632513" y="387170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6" name="Google Shape;3056;p96"/>
          <p:cNvSpPr/>
          <p:nvPr/>
        </p:nvSpPr>
        <p:spPr>
          <a:xfrm>
            <a:off x="7902850" y="28604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96"/>
          <p:cNvSpPr txBox="1"/>
          <p:nvPr/>
        </p:nvSpPr>
        <p:spPr>
          <a:xfrm>
            <a:off x="6830158" y="41474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58" name="Google Shape;3058;p96"/>
          <p:cNvGrpSpPr/>
          <p:nvPr/>
        </p:nvGrpSpPr>
        <p:grpSpPr>
          <a:xfrm>
            <a:off x="97057" y="2922491"/>
            <a:ext cx="489600" cy="879525"/>
            <a:chOff x="97057" y="2922491"/>
            <a:chExt cx="489600" cy="879525"/>
          </a:xfrm>
        </p:grpSpPr>
        <p:grpSp>
          <p:nvGrpSpPr>
            <p:cNvPr id="3059" name="Google Shape;3059;p96"/>
            <p:cNvGrpSpPr/>
            <p:nvPr/>
          </p:nvGrpSpPr>
          <p:grpSpPr>
            <a:xfrm>
              <a:off x="97057" y="2922491"/>
              <a:ext cx="489600" cy="221700"/>
              <a:chOff x="769775" y="2822500"/>
              <a:chExt cx="489600" cy="221700"/>
            </a:xfrm>
          </p:grpSpPr>
          <p:sp>
            <p:nvSpPr>
              <p:cNvPr id="3060" name="Google Shape;3060;p96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96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2" name="Google Shape;3062;p96"/>
            <p:cNvGrpSpPr/>
            <p:nvPr/>
          </p:nvGrpSpPr>
          <p:grpSpPr>
            <a:xfrm>
              <a:off x="97057" y="3136916"/>
              <a:ext cx="489600" cy="221700"/>
              <a:chOff x="769775" y="2822500"/>
              <a:chExt cx="489600" cy="221700"/>
            </a:xfrm>
          </p:grpSpPr>
          <p:sp>
            <p:nvSpPr>
              <p:cNvPr id="3063" name="Google Shape;3063;p96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96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5" name="Google Shape;3065;p96"/>
            <p:cNvGrpSpPr/>
            <p:nvPr/>
          </p:nvGrpSpPr>
          <p:grpSpPr>
            <a:xfrm>
              <a:off x="97057" y="3358616"/>
              <a:ext cx="489600" cy="221700"/>
              <a:chOff x="769775" y="2822500"/>
              <a:chExt cx="489600" cy="221700"/>
            </a:xfrm>
          </p:grpSpPr>
          <p:sp>
            <p:nvSpPr>
              <p:cNvPr id="3066" name="Google Shape;3066;p96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96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8" name="Google Shape;3068;p96"/>
            <p:cNvGrpSpPr/>
            <p:nvPr/>
          </p:nvGrpSpPr>
          <p:grpSpPr>
            <a:xfrm>
              <a:off x="97057" y="3580316"/>
              <a:ext cx="489600" cy="221700"/>
              <a:chOff x="769775" y="2822500"/>
              <a:chExt cx="489600" cy="221700"/>
            </a:xfrm>
          </p:grpSpPr>
          <p:sp>
            <p:nvSpPr>
              <p:cNvPr id="3069" name="Google Shape;3069;p96"/>
              <p:cNvSpPr/>
              <p:nvPr/>
            </p:nvSpPr>
            <p:spPr>
              <a:xfrm>
                <a:off x="7697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96"/>
              <p:cNvSpPr/>
              <p:nvPr/>
            </p:nvSpPr>
            <p:spPr>
              <a:xfrm>
                <a:off x="1014575" y="2822500"/>
                <a:ext cx="244800" cy="221700"/>
              </a:xfrm>
              <a:prstGeom prst="rect">
                <a:avLst/>
              </a:prstGeom>
              <a:solidFill>
                <a:srgbClr val="F4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71" name="Google Shape;3071;p96"/>
          <p:cNvGrpSpPr/>
          <p:nvPr/>
        </p:nvGrpSpPr>
        <p:grpSpPr>
          <a:xfrm>
            <a:off x="2026944" y="3345902"/>
            <a:ext cx="737338" cy="890450"/>
            <a:chOff x="2026944" y="3345902"/>
            <a:chExt cx="737338" cy="890450"/>
          </a:xfrm>
        </p:grpSpPr>
        <p:grpSp>
          <p:nvGrpSpPr>
            <p:cNvPr id="3072" name="Google Shape;3072;p96"/>
            <p:cNvGrpSpPr/>
            <p:nvPr/>
          </p:nvGrpSpPr>
          <p:grpSpPr>
            <a:xfrm>
              <a:off x="2026944" y="3345902"/>
              <a:ext cx="734400" cy="221700"/>
              <a:chOff x="2659500" y="2822500"/>
              <a:chExt cx="734400" cy="221700"/>
            </a:xfrm>
          </p:grpSpPr>
          <p:sp>
            <p:nvSpPr>
              <p:cNvPr id="3073" name="Google Shape;3073;p96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96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96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6" name="Google Shape;3076;p96"/>
            <p:cNvGrpSpPr/>
            <p:nvPr/>
          </p:nvGrpSpPr>
          <p:grpSpPr>
            <a:xfrm>
              <a:off x="2026944" y="3569427"/>
              <a:ext cx="734400" cy="221700"/>
              <a:chOff x="2659500" y="2822500"/>
              <a:chExt cx="734400" cy="221700"/>
            </a:xfrm>
          </p:grpSpPr>
          <p:sp>
            <p:nvSpPr>
              <p:cNvPr id="3077" name="Google Shape;3077;p96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96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96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0" name="Google Shape;3080;p96"/>
            <p:cNvGrpSpPr/>
            <p:nvPr/>
          </p:nvGrpSpPr>
          <p:grpSpPr>
            <a:xfrm>
              <a:off x="2029881" y="3792952"/>
              <a:ext cx="734400" cy="221700"/>
              <a:chOff x="2659500" y="2822500"/>
              <a:chExt cx="734400" cy="221700"/>
            </a:xfrm>
          </p:grpSpPr>
          <p:sp>
            <p:nvSpPr>
              <p:cNvPr id="3081" name="Google Shape;3081;p96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96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96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4" name="Google Shape;3084;p96"/>
            <p:cNvGrpSpPr/>
            <p:nvPr/>
          </p:nvGrpSpPr>
          <p:grpSpPr>
            <a:xfrm>
              <a:off x="2029869" y="4014652"/>
              <a:ext cx="734400" cy="221700"/>
              <a:chOff x="2659500" y="2822500"/>
              <a:chExt cx="734400" cy="221700"/>
            </a:xfrm>
          </p:grpSpPr>
          <p:sp>
            <p:nvSpPr>
              <p:cNvPr id="3085" name="Google Shape;3085;p96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96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96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88" name="Google Shape;3088;p96"/>
          <p:cNvGrpSpPr/>
          <p:nvPr/>
        </p:nvGrpSpPr>
        <p:grpSpPr>
          <a:xfrm>
            <a:off x="3024569" y="2893759"/>
            <a:ext cx="737012" cy="877400"/>
            <a:chOff x="3024569" y="2893759"/>
            <a:chExt cx="737012" cy="877400"/>
          </a:xfrm>
        </p:grpSpPr>
        <p:grpSp>
          <p:nvGrpSpPr>
            <p:cNvPr id="3089" name="Google Shape;3089;p96"/>
            <p:cNvGrpSpPr/>
            <p:nvPr/>
          </p:nvGrpSpPr>
          <p:grpSpPr>
            <a:xfrm>
              <a:off x="3024569" y="2893759"/>
              <a:ext cx="734400" cy="221700"/>
              <a:chOff x="2659500" y="2822500"/>
              <a:chExt cx="734400" cy="221700"/>
            </a:xfrm>
          </p:grpSpPr>
          <p:sp>
            <p:nvSpPr>
              <p:cNvPr id="3090" name="Google Shape;3090;p96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96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96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3" name="Google Shape;3093;p96"/>
            <p:cNvGrpSpPr/>
            <p:nvPr/>
          </p:nvGrpSpPr>
          <p:grpSpPr>
            <a:xfrm>
              <a:off x="3027181" y="3115459"/>
              <a:ext cx="734400" cy="221700"/>
              <a:chOff x="2659500" y="2822500"/>
              <a:chExt cx="734400" cy="221700"/>
            </a:xfrm>
          </p:grpSpPr>
          <p:sp>
            <p:nvSpPr>
              <p:cNvPr id="3094" name="Google Shape;3094;p96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96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96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7" name="Google Shape;3097;p96"/>
            <p:cNvGrpSpPr/>
            <p:nvPr/>
          </p:nvGrpSpPr>
          <p:grpSpPr>
            <a:xfrm>
              <a:off x="3027181" y="3327759"/>
              <a:ext cx="734400" cy="221700"/>
              <a:chOff x="2659500" y="2822500"/>
              <a:chExt cx="734400" cy="221700"/>
            </a:xfrm>
          </p:grpSpPr>
          <p:sp>
            <p:nvSpPr>
              <p:cNvPr id="3098" name="Google Shape;3098;p96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96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96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1" name="Google Shape;3101;p96"/>
            <p:cNvGrpSpPr/>
            <p:nvPr/>
          </p:nvGrpSpPr>
          <p:grpSpPr>
            <a:xfrm>
              <a:off x="3027181" y="3549459"/>
              <a:ext cx="734400" cy="221700"/>
              <a:chOff x="2659500" y="2822500"/>
              <a:chExt cx="734400" cy="221700"/>
            </a:xfrm>
          </p:grpSpPr>
          <p:sp>
            <p:nvSpPr>
              <p:cNvPr id="3102" name="Google Shape;3102;p96"/>
              <p:cNvSpPr/>
              <p:nvPr/>
            </p:nvSpPr>
            <p:spPr>
              <a:xfrm>
                <a:off x="26595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96"/>
              <p:cNvSpPr/>
              <p:nvPr/>
            </p:nvSpPr>
            <p:spPr>
              <a:xfrm>
                <a:off x="29043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96"/>
              <p:cNvSpPr/>
              <p:nvPr/>
            </p:nvSpPr>
            <p:spPr>
              <a:xfrm>
                <a:off x="3149100" y="2822500"/>
                <a:ext cx="244800" cy="2217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05" name="Google Shape;3105;p96"/>
          <p:cNvGrpSpPr/>
          <p:nvPr/>
        </p:nvGrpSpPr>
        <p:grpSpPr>
          <a:xfrm>
            <a:off x="5226675" y="3444200"/>
            <a:ext cx="489600" cy="890500"/>
            <a:chOff x="5226675" y="3444200"/>
            <a:chExt cx="489600" cy="890500"/>
          </a:xfrm>
        </p:grpSpPr>
        <p:grpSp>
          <p:nvGrpSpPr>
            <p:cNvPr id="3106" name="Google Shape;3106;p96"/>
            <p:cNvGrpSpPr/>
            <p:nvPr/>
          </p:nvGrpSpPr>
          <p:grpSpPr>
            <a:xfrm>
              <a:off x="5226675" y="3444200"/>
              <a:ext cx="489600" cy="221700"/>
              <a:chOff x="4761450" y="2839800"/>
              <a:chExt cx="489600" cy="221700"/>
            </a:xfrm>
          </p:grpSpPr>
          <p:sp>
            <p:nvSpPr>
              <p:cNvPr id="3107" name="Google Shape;3107;p96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96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9" name="Google Shape;3109;p96"/>
            <p:cNvGrpSpPr/>
            <p:nvPr/>
          </p:nvGrpSpPr>
          <p:grpSpPr>
            <a:xfrm>
              <a:off x="5226675" y="3669600"/>
              <a:ext cx="489600" cy="221700"/>
              <a:chOff x="4761450" y="2839800"/>
              <a:chExt cx="489600" cy="221700"/>
            </a:xfrm>
          </p:grpSpPr>
          <p:sp>
            <p:nvSpPr>
              <p:cNvPr id="3110" name="Google Shape;3110;p96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96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2" name="Google Shape;3112;p96"/>
            <p:cNvGrpSpPr/>
            <p:nvPr/>
          </p:nvGrpSpPr>
          <p:grpSpPr>
            <a:xfrm>
              <a:off x="5226675" y="3891300"/>
              <a:ext cx="489600" cy="221700"/>
              <a:chOff x="4761450" y="2839800"/>
              <a:chExt cx="489600" cy="221700"/>
            </a:xfrm>
          </p:grpSpPr>
          <p:sp>
            <p:nvSpPr>
              <p:cNvPr id="3113" name="Google Shape;3113;p96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96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5" name="Google Shape;3115;p96"/>
            <p:cNvGrpSpPr/>
            <p:nvPr/>
          </p:nvGrpSpPr>
          <p:grpSpPr>
            <a:xfrm>
              <a:off x="5226675" y="4113000"/>
              <a:ext cx="489600" cy="221700"/>
              <a:chOff x="4761450" y="2839800"/>
              <a:chExt cx="489600" cy="221700"/>
            </a:xfrm>
          </p:grpSpPr>
          <p:sp>
            <p:nvSpPr>
              <p:cNvPr id="3116" name="Google Shape;3116;p96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96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18" name="Google Shape;3118;p96"/>
          <p:cNvGrpSpPr/>
          <p:nvPr/>
        </p:nvGrpSpPr>
        <p:grpSpPr>
          <a:xfrm>
            <a:off x="6039308" y="2881760"/>
            <a:ext cx="490025" cy="892000"/>
            <a:chOff x="6039308" y="2881760"/>
            <a:chExt cx="490025" cy="892000"/>
          </a:xfrm>
        </p:grpSpPr>
        <p:grpSp>
          <p:nvGrpSpPr>
            <p:cNvPr id="3119" name="Google Shape;3119;p96"/>
            <p:cNvGrpSpPr/>
            <p:nvPr/>
          </p:nvGrpSpPr>
          <p:grpSpPr>
            <a:xfrm>
              <a:off x="6039733" y="2881760"/>
              <a:ext cx="489600" cy="221700"/>
              <a:chOff x="4761450" y="2839800"/>
              <a:chExt cx="489600" cy="221700"/>
            </a:xfrm>
          </p:grpSpPr>
          <p:sp>
            <p:nvSpPr>
              <p:cNvPr id="3120" name="Google Shape;3120;p96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96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2" name="Google Shape;3122;p96"/>
            <p:cNvGrpSpPr/>
            <p:nvPr/>
          </p:nvGrpSpPr>
          <p:grpSpPr>
            <a:xfrm>
              <a:off x="6039308" y="3103460"/>
              <a:ext cx="489600" cy="221700"/>
              <a:chOff x="4761450" y="2839800"/>
              <a:chExt cx="489600" cy="221700"/>
            </a:xfrm>
          </p:grpSpPr>
          <p:sp>
            <p:nvSpPr>
              <p:cNvPr id="3123" name="Google Shape;3123;p96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96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5" name="Google Shape;3125;p96"/>
            <p:cNvGrpSpPr/>
            <p:nvPr/>
          </p:nvGrpSpPr>
          <p:grpSpPr>
            <a:xfrm>
              <a:off x="6039308" y="3327760"/>
              <a:ext cx="489600" cy="221700"/>
              <a:chOff x="4761450" y="2839800"/>
              <a:chExt cx="489600" cy="221700"/>
            </a:xfrm>
          </p:grpSpPr>
          <p:sp>
            <p:nvSpPr>
              <p:cNvPr id="3126" name="Google Shape;3126;p96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96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8" name="Google Shape;3128;p96"/>
            <p:cNvGrpSpPr/>
            <p:nvPr/>
          </p:nvGrpSpPr>
          <p:grpSpPr>
            <a:xfrm>
              <a:off x="6039308" y="3552060"/>
              <a:ext cx="489600" cy="221700"/>
              <a:chOff x="4761450" y="2839800"/>
              <a:chExt cx="489600" cy="221700"/>
            </a:xfrm>
          </p:grpSpPr>
          <p:sp>
            <p:nvSpPr>
              <p:cNvPr id="3129" name="Google Shape;3129;p96"/>
              <p:cNvSpPr/>
              <p:nvPr/>
            </p:nvSpPr>
            <p:spPr>
              <a:xfrm>
                <a:off x="47614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96"/>
              <p:cNvSpPr/>
              <p:nvPr/>
            </p:nvSpPr>
            <p:spPr>
              <a:xfrm>
                <a:off x="5006250" y="2839800"/>
                <a:ext cx="244800" cy="221700"/>
              </a:xfrm>
              <a:prstGeom prst="rect">
                <a:avLst/>
              </a:prstGeom>
              <a:solidFill>
                <a:srgbClr val="FFE5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31" name="Google Shape;3131;p96"/>
          <p:cNvGrpSpPr/>
          <p:nvPr/>
        </p:nvGrpSpPr>
        <p:grpSpPr>
          <a:xfrm>
            <a:off x="7747118" y="3360114"/>
            <a:ext cx="530535" cy="1038334"/>
            <a:chOff x="7747118" y="3360114"/>
            <a:chExt cx="530535" cy="1038334"/>
          </a:xfrm>
        </p:grpSpPr>
        <p:grpSp>
          <p:nvGrpSpPr>
            <p:cNvPr id="3132" name="Google Shape;3132;p96"/>
            <p:cNvGrpSpPr/>
            <p:nvPr/>
          </p:nvGrpSpPr>
          <p:grpSpPr>
            <a:xfrm>
              <a:off x="7747118" y="3360114"/>
              <a:ext cx="528572" cy="260897"/>
              <a:chOff x="6546825" y="3449400"/>
              <a:chExt cx="489600" cy="221700"/>
            </a:xfrm>
          </p:grpSpPr>
          <p:sp>
            <p:nvSpPr>
              <p:cNvPr id="3133" name="Google Shape;3133;p96"/>
              <p:cNvSpPr/>
              <p:nvPr/>
            </p:nvSpPr>
            <p:spPr>
              <a:xfrm>
                <a:off x="65468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96"/>
              <p:cNvSpPr/>
              <p:nvPr/>
            </p:nvSpPr>
            <p:spPr>
              <a:xfrm>
                <a:off x="67916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5" name="Google Shape;3135;p96"/>
            <p:cNvGrpSpPr/>
            <p:nvPr/>
          </p:nvGrpSpPr>
          <p:grpSpPr>
            <a:xfrm>
              <a:off x="7747118" y="3621001"/>
              <a:ext cx="530535" cy="260897"/>
              <a:chOff x="6556759" y="3449400"/>
              <a:chExt cx="491418" cy="221700"/>
            </a:xfrm>
          </p:grpSpPr>
          <p:sp>
            <p:nvSpPr>
              <p:cNvPr id="3136" name="Google Shape;3136;p96"/>
              <p:cNvSpPr/>
              <p:nvPr/>
            </p:nvSpPr>
            <p:spPr>
              <a:xfrm>
                <a:off x="6556759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96"/>
              <p:cNvSpPr/>
              <p:nvPr/>
            </p:nvSpPr>
            <p:spPr>
              <a:xfrm>
                <a:off x="6803377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8" name="Google Shape;3138;p96"/>
            <p:cNvGrpSpPr/>
            <p:nvPr/>
          </p:nvGrpSpPr>
          <p:grpSpPr>
            <a:xfrm>
              <a:off x="7747131" y="3881901"/>
              <a:ext cx="528572" cy="260897"/>
              <a:chOff x="6546825" y="3449400"/>
              <a:chExt cx="489600" cy="221700"/>
            </a:xfrm>
          </p:grpSpPr>
          <p:sp>
            <p:nvSpPr>
              <p:cNvPr id="3139" name="Google Shape;3139;p96"/>
              <p:cNvSpPr/>
              <p:nvPr/>
            </p:nvSpPr>
            <p:spPr>
              <a:xfrm>
                <a:off x="65468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96"/>
              <p:cNvSpPr/>
              <p:nvPr/>
            </p:nvSpPr>
            <p:spPr>
              <a:xfrm>
                <a:off x="67916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1" name="Google Shape;3141;p96"/>
            <p:cNvGrpSpPr/>
            <p:nvPr/>
          </p:nvGrpSpPr>
          <p:grpSpPr>
            <a:xfrm>
              <a:off x="7747118" y="4137551"/>
              <a:ext cx="528572" cy="260897"/>
              <a:chOff x="6546825" y="3459512"/>
              <a:chExt cx="489600" cy="221700"/>
            </a:xfrm>
          </p:grpSpPr>
          <p:sp>
            <p:nvSpPr>
              <p:cNvPr id="3142" name="Google Shape;3142;p96"/>
              <p:cNvSpPr/>
              <p:nvPr/>
            </p:nvSpPr>
            <p:spPr>
              <a:xfrm>
                <a:off x="6546825" y="3459512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96"/>
              <p:cNvSpPr/>
              <p:nvPr/>
            </p:nvSpPr>
            <p:spPr>
              <a:xfrm>
                <a:off x="6791625" y="3459512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44" name="Google Shape;3144;p96"/>
          <p:cNvGrpSpPr/>
          <p:nvPr/>
        </p:nvGrpSpPr>
        <p:grpSpPr>
          <a:xfrm>
            <a:off x="8535085" y="2875425"/>
            <a:ext cx="514701" cy="905775"/>
            <a:chOff x="8535085" y="2875425"/>
            <a:chExt cx="514701" cy="905775"/>
          </a:xfrm>
        </p:grpSpPr>
        <p:grpSp>
          <p:nvGrpSpPr>
            <p:cNvPr id="3145" name="Google Shape;3145;p96"/>
            <p:cNvGrpSpPr/>
            <p:nvPr/>
          </p:nvGrpSpPr>
          <p:grpSpPr>
            <a:xfrm>
              <a:off x="8535185" y="2875425"/>
              <a:ext cx="514276" cy="221700"/>
              <a:chOff x="6546825" y="3449400"/>
              <a:chExt cx="489600" cy="221700"/>
            </a:xfrm>
          </p:grpSpPr>
          <p:sp>
            <p:nvSpPr>
              <p:cNvPr id="3146" name="Google Shape;3146;p96"/>
              <p:cNvSpPr/>
              <p:nvPr/>
            </p:nvSpPr>
            <p:spPr>
              <a:xfrm>
                <a:off x="65468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96"/>
              <p:cNvSpPr/>
              <p:nvPr/>
            </p:nvSpPr>
            <p:spPr>
              <a:xfrm>
                <a:off x="67916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8" name="Google Shape;3148;p96"/>
            <p:cNvGrpSpPr/>
            <p:nvPr/>
          </p:nvGrpSpPr>
          <p:grpSpPr>
            <a:xfrm>
              <a:off x="8535085" y="3103450"/>
              <a:ext cx="514276" cy="221700"/>
              <a:chOff x="6546825" y="3449400"/>
              <a:chExt cx="489600" cy="221700"/>
            </a:xfrm>
          </p:grpSpPr>
          <p:sp>
            <p:nvSpPr>
              <p:cNvPr id="3149" name="Google Shape;3149;p96"/>
              <p:cNvSpPr/>
              <p:nvPr/>
            </p:nvSpPr>
            <p:spPr>
              <a:xfrm>
                <a:off x="65468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96"/>
              <p:cNvSpPr/>
              <p:nvPr/>
            </p:nvSpPr>
            <p:spPr>
              <a:xfrm>
                <a:off x="67916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1" name="Google Shape;3151;p96"/>
            <p:cNvGrpSpPr/>
            <p:nvPr/>
          </p:nvGrpSpPr>
          <p:grpSpPr>
            <a:xfrm>
              <a:off x="8535510" y="3331475"/>
              <a:ext cx="514276" cy="221700"/>
              <a:chOff x="6546825" y="3449400"/>
              <a:chExt cx="489600" cy="221700"/>
            </a:xfrm>
          </p:grpSpPr>
          <p:sp>
            <p:nvSpPr>
              <p:cNvPr id="3152" name="Google Shape;3152;p96"/>
              <p:cNvSpPr/>
              <p:nvPr/>
            </p:nvSpPr>
            <p:spPr>
              <a:xfrm>
                <a:off x="65468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96"/>
              <p:cNvSpPr/>
              <p:nvPr/>
            </p:nvSpPr>
            <p:spPr>
              <a:xfrm>
                <a:off x="67916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4" name="Google Shape;3154;p96"/>
            <p:cNvGrpSpPr/>
            <p:nvPr/>
          </p:nvGrpSpPr>
          <p:grpSpPr>
            <a:xfrm>
              <a:off x="8535510" y="3559500"/>
              <a:ext cx="514276" cy="221700"/>
              <a:chOff x="6546825" y="3449400"/>
              <a:chExt cx="489600" cy="221700"/>
            </a:xfrm>
          </p:grpSpPr>
          <p:sp>
            <p:nvSpPr>
              <p:cNvPr id="3155" name="Google Shape;3155;p96"/>
              <p:cNvSpPr/>
              <p:nvPr/>
            </p:nvSpPr>
            <p:spPr>
              <a:xfrm>
                <a:off x="65468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96"/>
              <p:cNvSpPr/>
              <p:nvPr/>
            </p:nvSpPr>
            <p:spPr>
              <a:xfrm>
                <a:off x="6791625" y="3449400"/>
                <a:ext cx="244800" cy="221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3157" name="Google Shape;3157;p96"/>
          <p:cNvCxnSpPr>
            <a:stCxn id="2985" idx="6"/>
            <a:endCxn id="2992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8" name="Google Shape;3158;p96"/>
          <p:cNvSpPr txBox="1"/>
          <p:nvPr/>
        </p:nvSpPr>
        <p:spPr>
          <a:xfrm>
            <a:off x="7286863" y="35526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9" name="Google Shape;3159;p96"/>
          <p:cNvSpPr txBox="1"/>
          <p:nvPr>
            <p:ph type="title"/>
          </p:nvPr>
        </p:nvSpPr>
        <p:spPr>
          <a:xfrm>
            <a:off x="494925" y="1617500"/>
            <a:ext cx="26703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That’s it!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21"/>
          <p:cNvCxnSpPr/>
          <p:nvPr/>
        </p:nvCxnSpPr>
        <p:spPr>
          <a:xfrm>
            <a:off x="1772475" y="19909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21"/>
          <p:cNvSpPr/>
          <p:nvPr/>
        </p:nvSpPr>
        <p:spPr>
          <a:xfrm>
            <a:off x="3212475" y="1690900"/>
            <a:ext cx="2679600" cy="60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f(x)</a:t>
            </a:r>
            <a:endParaRPr/>
          </a:p>
        </p:txBody>
      </p:sp>
      <p:cxnSp>
        <p:nvCxnSpPr>
          <p:cNvPr id="114" name="Google Shape;114;p21"/>
          <p:cNvCxnSpPr/>
          <p:nvPr/>
        </p:nvCxnSpPr>
        <p:spPr>
          <a:xfrm>
            <a:off x="5892075" y="1990900"/>
            <a:ext cx="144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21"/>
          <p:cNvSpPr txBox="1"/>
          <p:nvPr/>
        </p:nvSpPr>
        <p:spPr>
          <a:xfrm>
            <a:off x="1428375" y="16909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7332075" y="1690900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y’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1428375" y="2165288"/>
            <a:ext cx="344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880425" y="29396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3832275" y="29396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6784125" y="3015875"/>
            <a:ext cx="144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